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2" r:id="rId2"/>
    <p:sldId id="261" r:id="rId3"/>
    <p:sldId id="296" r:id="rId4"/>
    <p:sldId id="300" r:id="rId5"/>
    <p:sldId id="259" r:id="rId6"/>
    <p:sldId id="297" r:id="rId7"/>
    <p:sldId id="290" r:id="rId8"/>
    <p:sldId id="295" r:id="rId9"/>
    <p:sldId id="293" r:id="rId10"/>
    <p:sldId id="286" r:id="rId11"/>
    <p:sldId id="284" r:id="rId12"/>
    <p:sldId id="298" r:id="rId13"/>
    <p:sldId id="265" r:id="rId14"/>
    <p:sldId id="292" r:id="rId15"/>
    <p:sldId id="299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C2E41-E52C-456F-AE24-2235685EE18F}" v="593" dt="2024-12-03T22:37:25.572"/>
    <p1510:client id="{36F6A6E6-498F-04FC-F725-6092659A16EC}" v="9" vWet="10" dt="2024-12-03T18:01:52.513"/>
    <p1510:client id="{5349EADF-6A0F-D424-4C28-33587C25DFBF}" v="24" dt="2024-12-04T23:25:35.058"/>
    <p1510:client id="{74D981DC-1CA9-C2B1-0CC8-7623261216AA}" v="172" dt="2024-12-03T21:24:06.666"/>
    <p1510:client id="{88D95C04-A8FB-1D77-858B-7F059B4A4DEC}" v="146" dt="2024-12-04T21:56:19.742"/>
    <p1510:client id="{C42C66DD-7194-45C7-BF5A-523252346D7B}" v="4060" dt="2024-12-03T23:19:56.296"/>
    <p1510:client id="{FB91184E-0626-DBED-EE49-19EBE5B6FA91}" v="198" dt="2024-12-05T02:47:22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el, Zalak D" userId="S::zpatel6@calstatela.edu::549031b2-4aa0-4173-b74b-e231a5d4a7d1" providerId="AD" clId="Web-{74D981DC-1CA9-C2B1-0CC8-7623261216AA}"/>
    <pc:docChg chg="modSld">
      <pc:chgData name="Patel, Zalak D" userId="S::zpatel6@calstatela.edu::549031b2-4aa0-4173-b74b-e231a5d4a7d1" providerId="AD" clId="Web-{74D981DC-1CA9-C2B1-0CC8-7623261216AA}" dt="2024-12-03T21:24:06.666" v="89" actId="20577"/>
      <pc:docMkLst>
        <pc:docMk/>
      </pc:docMkLst>
      <pc:sldChg chg="modSp">
        <pc:chgData name="Patel, Zalak D" userId="S::zpatel6@calstatela.edu::549031b2-4aa0-4173-b74b-e231a5d4a7d1" providerId="AD" clId="Web-{74D981DC-1CA9-C2B1-0CC8-7623261216AA}" dt="2024-12-03T21:24:06.666" v="89" actId="20577"/>
        <pc:sldMkLst>
          <pc:docMk/>
          <pc:sldMk cId="131899014" sldId="292"/>
        </pc:sldMkLst>
        <pc:spChg chg="mod">
          <ac:chgData name="Patel, Zalak D" userId="S::zpatel6@calstatela.edu::549031b2-4aa0-4173-b74b-e231a5d4a7d1" providerId="AD" clId="Web-{74D981DC-1CA9-C2B1-0CC8-7623261216AA}" dt="2024-12-03T21:23:52.337" v="82" actId="20577"/>
          <ac:spMkLst>
            <pc:docMk/>
            <pc:sldMk cId="131899014" sldId="292"/>
            <ac:spMk id="13" creationId="{7F8E7625-41FF-B08E-8EB9-97BDE9DBF7D9}"/>
          </ac:spMkLst>
        </pc:spChg>
        <pc:spChg chg="mod">
          <ac:chgData name="Patel, Zalak D" userId="S::zpatel6@calstatela.edu::549031b2-4aa0-4173-b74b-e231a5d4a7d1" providerId="AD" clId="Web-{74D981DC-1CA9-C2B1-0CC8-7623261216AA}" dt="2024-12-03T21:24:06.666" v="89" actId="20577"/>
          <ac:spMkLst>
            <pc:docMk/>
            <pc:sldMk cId="131899014" sldId="292"/>
            <ac:spMk id="19" creationId="{9C5BA6CA-2140-07EF-EF25-E4761A33170E}"/>
          </ac:spMkLst>
        </pc:spChg>
      </pc:sldChg>
      <pc:sldChg chg="modSp">
        <pc:chgData name="Patel, Zalak D" userId="S::zpatel6@calstatela.edu::549031b2-4aa0-4173-b74b-e231a5d4a7d1" providerId="AD" clId="Web-{74D981DC-1CA9-C2B1-0CC8-7623261216AA}" dt="2024-12-03T19:49:58.516" v="67" actId="20577"/>
        <pc:sldMkLst>
          <pc:docMk/>
          <pc:sldMk cId="2422022085" sldId="297"/>
        </pc:sldMkLst>
        <pc:spChg chg="mod">
          <ac:chgData name="Patel, Zalak D" userId="S::zpatel6@calstatela.edu::549031b2-4aa0-4173-b74b-e231a5d4a7d1" providerId="AD" clId="Web-{74D981DC-1CA9-C2B1-0CC8-7623261216AA}" dt="2024-12-03T19:38:34.920" v="60" actId="20577"/>
          <ac:spMkLst>
            <pc:docMk/>
            <pc:sldMk cId="2422022085" sldId="297"/>
            <ac:spMk id="3" creationId="{00000000-0000-0000-0000-000000000000}"/>
          </ac:spMkLst>
        </pc:spChg>
        <pc:spChg chg="mod">
          <ac:chgData name="Patel, Zalak D" userId="S::zpatel6@calstatela.edu::549031b2-4aa0-4173-b74b-e231a5d4a7d1" providerId="AD" clId="Web-{74D981DC-1CA9-C2B1-0CC8-7623261216AA}" dt="2024-12-03T19:49:58.516" v="67" actId="20577"/>
          <ac:spMkLst>
            <pc:docMk/>
            <pc:sldMk cId="2422022085" sldId="297"/>
            <ac:spMk id="8" creationId="{52067E20-6C66-EE50-8E73-CA56739C3185}"/>
          </ac:spMkLst>
        </pc:spChg>
      </pc:sldChg>
      <pc:sldChg chg="modSp">
        <pc:chgData name="Patel, Zalak D" userId="S::zpatel6@calstatela.edu::549031b2-4aa0-4173-b74b-e231a5d4a7d1" providerId="AD" clId="Web-{74D981DC-1CA9-C2B1-0CC8-7623261216AA}" dt="2024-12-03T20:06:29.339" v="70" actId="20577"/>
        <pc:sldMkLst>
          <pc:docMk/>
          <pc:sldMk cId="906916917" sldId="298"/>
        </pc:sldMkLst>
        <pc:spChg chg="mod">
          <ac:chgData name="Patel, Zalak D" userId="S::zpatel6@calstatela.edu::549031b2-4aa0-4173-b74b-e231a5d4a7d1" providerId="AD" clId="Web-{74D981DC-1CA9-C2B1-0CC8-7623261216AA}" dt="2024-12-03T20:06:29.339" v="70" actId="20577"/>
          <ac:spMkLst>
            <pc:docMk/>
            <pc:sldMk cId="906916917" sldId="298"/>
            <ac:spMk id="5" creationId="{175095BA-7821-3209-455B-54211334034D}"/>
          </ac:spMkLst>
        </pc:spChg>
      </pc:sldChg>
    </pc:docChg>
  </pc:docChgLst>
  <pc:docChgLst>
    <pc:chgData name="SARKAR, SNEHIL" userId="S::ssarkar4@calstatela.edu::7206feb4-cdd7-49bf-bcbb-38c66ed63114" providerId="AD" clId="Web-{7C2777F0-2E17-8B5C-7C67-50C666EF2F9D}"/>
    <pc:docChg chg="sldOrd">
      <pc:chgData name="SARKAR, SNEHIL" userId="S::ssarkar4@calstatela.edu::7206feb4-cdd7-49bf-bcbb-38c66ed63114" providerId="AD" clId="Web-{7C2777F0-2E17-8B5C-7C67-50C666EF2F9D}" dt="2024-11-30T03:18:09.558" v="1"/>
      <pc:docMkLst>
        <pc:docMk/>
      </pc:docMkLst>
      <pc:sldChg chg="ord">
        <pc:chgData name="SARKAR, SNEHIL" userId="S::ssarkar4@calstatela.edu::7206feb4-cdd7-49bf-bcbb-38c66ed63114" providerId="AD" clId="Web-{7C2777F0-2E17-8B5C-7C67-50C666EF2F9D}" dt="2024-11-30T03:18:02.823" v="0"/>
        <pc:sldMkLst>
          <pc:docMk/>
          <pc:sldMk cId="1717262939" sldId="268"/>
        </pc:sldMkLst>
      </pc:sldChg>
      <pc:sldChg chg="ord">
        <pc:chgData name="SARKAR, SNEHIL" userId="S::ssarkar4@calstatela.edu::7206feb4-cdd7-49bf-bcbb-38c66ed63114" providerId="AD" clId="Web-{7C2777F0-2E17-8B5C-7C67-50C666EF2F9D}" dt="2024-11-30T03:18:09.558" v="1"/>
        <pc:sldMkLst>
          <pc:docMk/>
          <pc:sldMk cId="1979829756" sldId="269"/>
        </pc:sldMkLst>
      </pc:sldChg>
    </pc:docChg>
  </pc:docChgLst>
  <pc:docChgLst>
    <pc:chgData name="SHAH, SAPAN V" userId="S::sshah82@calstatela.edu::1c2feed3-e3a8-4f4a-b3eb-625e1267a55c" providerId="AD" clId="Web-{27C31C30-27E9-18D8-544A-296EE863FA2C}"/>
    <pc:docChg chg="delSld">
      <pc:chgData name="SHAH, SAPAN V" userId="S::sshah82@calstatela.edu::1c2feed3-e3a8-4f4a-b3eb-625e1267a55c" providerId="AD" clId="Web-{27C31C30-27E9-18D8-544A-296EE863FA2C}" dt="2024-11-29T00:24:21.741" v="5"/>
      <pc:docMkLst>
        <pc:docMk/>
      </pc:docMkLst>
      <pc:sldChg chg="del">
        <pc:chgData name="SHAH, SAPAN V" userId="S::sshah82@calstatela.edu::1c2feed3-e3a8-4f4a-b3eb-625e1267a55c" providerId="AD" clId="Web-{27C31C30-27E9-18D8-544A-296EE863FA2C}" dt="2024-11-29T00:24:06.506" v="0"/>
        <pc:sldMkLst>
          <pc:docMk/>
          <pc:sldMk cId="3102618208" sldId="271"/>
        </pc:sldMkLst>
      </pc:sldChg>
      <pc:sldChg chg="del">
        <pc:chgData name="SHAH, SAPAN V" userId="S::sshah82@calstatela.edu::1c2feed3-e3a8-4f4a-b3eb-625e1267a55c" providerId="AD" clId="Web-{27C31C30-27E9-18D8-544A-296EE863FA2C}" dt="2024-11-29T00:24:21.741" v="5"/>
        <pc:sldMkLst>
          <pc:docMk/>
          <pc:sldMk cId="2837157242" sldId="273"/>
        </pc:sldMkLst>
      </pc:sldChg>
      <pc:sldChg chg="del">
        <pc:chgData name="SHAH, SAPAN V" userId="S::sshah82@calstatela.edu::1c2feed3-e3a8-4f4a-b3eb-625e1267a55c" providerId="AD" clId="Web-{27C31C30-27E9-18D8-544A-296EE863FA2C}" dt="2024-11-29T00:24:11.006" v="1"/>
        <pc:sldMkLst>
          <pc:docMk/>
          <pc:sldMk cId="4022634917" sldId="274"/>
        </pc:sldMkLst>
      </pc:sldChg>
      <pc:sldChg chg="del">
        <pc:chgData name="SHAH, SAPAN V" userId="S::sshah82@calstatela.edu::1c2feed3-e3a8-4f4a-b3eb-625e1267a55c" providerId="AD" clId="Web-{27C31C30-27E9-18D8-544A-296EE863FA2C}" dt="2024-11-29T00:24:12.538" v="2"/>
        <pc:sldMkLst>
          <pc:docMk/>
          <pc:sldMk cId="4052703887" sldId="275"/>
        </pc:sldMkLst>
      </pc:sldChg>
      <pc:sldChg chg="del">
        <pc:chgData name="SHAH, SAPAN V" userId="S::sshah82@calstatela.edu::1c2feed3-e3a8-4f4a-b3eb-625e1267a55c" providerId="AD" clId="Web-{27C31C30-27E9-18D8-544A-296EE863FA2C}" dt="2024-11-29T00:24:14.319" v="3"/>
        <pc:sldMkLst>
          <pc:docMk/>
          <pc:sldMk cId="3945418759" sldId="276"/>
        </pc:sldMkLst>
      </pc:sldChg>
      <pc:sldChg chg="del">
        <pc:chgData name="SHAH, SAPAN V" userId="S::sshah82@calstatela.edu::1c2feed3-e3a8-4f4a-b3eb-625e1267a55c" providerId="AD" clId="Web-{27C31C30-27E9-18D8-544A-296EE863FA2C}" dt="2024-11-29T00:24:16.522" v="4"/>
        <pc:sldMkLst>
          <pc:docMk/>
          <pc:sldMk cId="1251604247" sldId="277"/>
        </pc:sldMkLst>
      </pc:sldChg>
    </pc:docChg>
  </pc:docChgLst>
  <pc:docChgLst>
    <pc:chgData name="Patel, Zalak D" userId="S::zpatel6@calstatela.edu::549031b2-4aa0-4173-b74b-e231a5d4a7d1" providerId="AD" clId="Web-{6623496E-813F-3306-B9C2-15A45B6B9DDA}"/>
    <pc:docChg chg="addSld delSld modSld sldOrd">
      <pc:chgData name="Patel, Zalak D" userId="S::zpatel6@calstatela.edu::549031b2-4aa0-4173-b74b-e231a5d4a7d1" providerId="AD" clId="Web-{6623496E-813F-3306-B9C2-15A45B6B9DDA}" dt="2024-12-01T23:06:14.710" v="402" actId="20577"/>
      <pc:docMkLst>
        <pc:docMk/>
      </pc:docMkLst>
      <pc:sldChg chg="modSp">
        <pc:chgData name="Patel, Zalak D" userId="S::zpatel6@calstatela.edu::549031b2-4aa0-4173-b74b-e231a5d4a7d1" providerId="AD" clId="Web-{6623496E-813F-3306-B9C2-15A45B6B9DDA}" dt="2024-12-01T21:52:27.333" v="286" actId="20577"/>
        <pc:sldMkLst>
          <pc:docMk/>
          <pc:sldMk cId="1430391549" sldId="257"/>
        </pc:sldMkLst>
      </pc:sldChg>
      <pc:sldChg chg="del">
        <pc:chgData name="Patel, Zalak D" userId="S::zpatel6@calstatela.edu::549031b2-4aa0-4173-b74b-e231a5d4a7d1" providerId="AD" clId="Web-{6623496E-813F-3306-B9C2-15A45B6B9DDA}" dt="2024-12-01T21:14:30.515" v="2"/>
        <pc:sldMkLst>
          <pc:docMk/>
          <pc:sldMk cId="0" sldId="258"/>
        </pc:sldMkLst>
      </pc:sldChg>
      <pc:sldChg chg="addSp delSp modSp add ord replId">
        <pc:chgData name="Patel, Zalak D" userId="S::zpatel6@calstatela.edu::549031b2-4aa0-4173-b74b-e231a5d4a7d1" providerId="AD" clId="Web-{6623496E-813F-3306-B9C2-15A45B6B9DDA}" dt="2024-12-01T21:52:08.457" v="280" actId="1076"/>
        <pc:sldMkLst>
          <pc:docMk/>
          <pc:sldMk cId="2422022085" sldId="297"/>
        </pc:sldMkLst>
        <pc:spChg chg="mod">
          <ac:chgData name="Patel, Zalak D" userId="S::zpatel6@calstatela.edu::549031b2-4aa0-4173-b74b-e231a5d4a7d1" providerId="AD" clId="Web-{6623496E-813F-3306-B9C2-15A45B6B9DDA}" dt="2024-12-01T21:51:01.249" v="279" actId="14100"/>
          <ac:spMkLst>
            <pc:docMk/>
            <pc:sldMk cId="2422022085" sldId="297"/>
            <ac:spMk id="3" creationId="{00000000-0000-0000-0000-000000000000}"/>
          </ac:spMkLst>
        </pc:spChg>
        <pc:spChg chg="add mod">
          <ac:chgData name="Patel, Zalak D" userId="S::zpatel6@calstatela.edu::549031b2-4aa0-4173-b74b-e231a5d4a7d1" providerId="AD" clId="Web-{6623496E-813F-3306-B9C2-15A45B6B9DDA}" dt="2024-12-01T21:52:08.457" v="280" actId="1076"/>
          <ac:spMkLst>
            <pc:docMk/>
            <pc:sldMk cId="2422022085" sldId="297"/>
            <ac:spMk id="8" creationId="{52067E20-6C66-EE50-8E73-CA56739C3185}"/>
          </ac:spMkLst>
        </pc:spChg>
        <pc:picChg chg="add mod">
          <ac:chgData name="Patel, Zalak D" userId="S::zpatel6@calstatela.edu::549031b2-4aa0-4173-b74b-e231a5d4a7d1" providerId="AD" clId="Web-{6623496E-813F-3306-B9C2-15A45B6B9DDA}" dt="2024-12-01T21:44:27.203" v="218" actId="1076"/>
          <ac:picMkLst>
            <pc:docMk/>
            <pc:sldMk cId="2422022085" sldId="297"/>
            <ac:picMk id="7" creationId="{D7F90F3C-6869-883A-651F-BEDEA8E4FA3A}"/>
          </ac:picMkLst>
        </pc:picChg>
      </pc:sldChg>
      <pc:sldChg chg="addSp delSp modSp add replId">
        <pc:chgData name="Patel, Zalak D" userId="S::zpatel6@calstatela.edu::549031b2-4aa0-4173-b74b-e231a5d4a7d1" providerId="AD" clId="Web-{6623496E-813F-3306-B9C2-15A45B6B9DDA}" dt="2024-12-01T23:06:14.710" v="402" actId="20577"/>
        <pc:sldMkLst>
          <pc:docMk/>
          <pc:sldMk cId="906916917" sldId="298"/>
        </pc:sldMkLst>
        <pc:spChg chg="mod">
          <ac:chgData name="Patel, Zalak D" userId="S::zpatel6@calstatela.edu::549031b2-4aa0-4173-b74b-e231a5d4a7d1" providerId="AD" clId="Web-{6623496E-813F-3306-B9C2-15A45B6B9DDA}" dt="2024-12-01T22:53:16.323" v="350" actId="20577"/>
          <ac:spMkLst>
            <pc:docMk/>
            <pc:sldMk cId="906916917" sldId="298"/>
            <ac:spMk id="3" creationId="{00000000-0000-0000-0000-000000000000}"/>
          </ac:spMkLst>
        </pc:spChg>
        <pc:spChg chg="add mod">
          <ac:chgData name="Patel, Zalak D" userId="S::zpatel6@calstatela.edu::549031b2-4aa0-4173-b74b-e231a5d4a7d1" providerId="AD" clId="Web-{6623496E-813F-3306-B9C2-15A45B6B9DDA}" dt="2024-12-01T23:06:14.710" v="402" actId="20577"/>
          <ac:spMkLst>
            <pc:docMk/>
            <pc:sldMk cId="906916917" sldId="298"/>
            <ac:spMk id="7" creationId="{ED9EC268-12A6-8F62-9082-2AB7C1F9545A}"/>
          </ac:spMkLst>
        </pc:spChg>
        <pc:picChg chg="add mod">
          <ac:chgData name="Patel, Zalak D" userId="S::zpatel6@calstatela.edu::549031b2-4aa0-4173-b74b-e231a5d4a7d1" providerId="AD" clId="Web-{6623496E-813F-3306-B9C2-15A45B6B9DDA}" dt="2024-12-01T23:03:22.538" v="364" actId="1076"/>
          <ac:picMkLst>
            <pc:docMk/>
            <pc:sldMk cId="906916917" sldId="298"/>
            <ac:picMk id="2" creationId="{FABBDCAE-DAAB-19A8-9C22-27C057DDA137}"/>
          </ac:picMkLst>
        </pc:picChg>
        <pc:picChg chg="add mod">
          <ac:chgData name="Patel, Zalak D" userId="S::zpatel6@calstatela.edu::549031b2-4aa0-4173-b74b-e231a5d4a7d1" providerId="AD" clId="Web-{6623496E-813F-3306-B9C2-15A45B6B9DDA}" dt="2024-12-01T23:03:29.054" v="365" actId="1076"/>
          <ac:picMkLst>
            <pc:docMk/>
            <pc:sldMk cId="906916917" sldId="298"/>
            <ac:picMk id="4" creationId="{F4F9B96E-C41C-BF9C-E948-DFD27260DCD5}"/>
          </ac:picMkLst>
        </pc:picChg>
      </pc:sldChg>
    </pc:docChg>
  </pc:docChgLst>
  <pc:docChgLst>
    <pc:chgData name="SARKAR, SNEHIL" userId="S::ssarkar4@calstatela.edu::7206feb4-cdd7-49bf-bcbb-38c66ed63114" providerId="AD" clId="Web-{811C90CA-4568-7761-1DCA-FB402968F64F}"/>
    <pc:docChg chg="modSld">
      <pc:chgData name="SARKAR, SNEHIL" userId="S::ssarkar4@calstatela.edu::7206feb4-cdd7-49bf-bcbb-38c66ed63114" providerId="AD" clId="Web-{811C90CA-4568-7761-1DCA-FB402968F64F}" dt="2024-12-01T22:02:31.726" v="3" actId="14100"/>
      <pc:docMkLst>
        <pc:docMk/>
      </pc:docMkLst>
      <pc:sldChg chg="modSp">
        <pc:chgData name="SARKAR, SNEHIL" userId="S::ssarkar4@calstatela.edu::7206feb4-cdd7-49bf-bcbb-38c66ed63114" providerId="AD" clId="Web-{811C90CA-4568-7761-1DCA-FB402968F64F}" dt="2024-12-01T22:02:31.726" v="3" actId="14100"/>
        <pc:sldMkLst>
          <pc:docMk/>
          <pc:sldMk cId="0" sldId="266"/>
        </pc:sldMkLst>
        <pc:spChg chg="mod">
          <ac:chgData name="SARKAR, SNEHIL" userId="S::ssarkar4@calstatela.edu::7206feb4-cdd7-49bf-bcbb-38c66ed63114" providerId="AD" clId="Web-{811C90CA-4568-7761-1DCA-FB402968F64F}" dt="2024-12-01T22:02:31.726" v="3" actId="14100"/>
          <ac:spMkLst>
            <pc:docMk/>
            <pc:sldMk cId="0" sldId="266"/>
            <ac:spMk id="4" creationId="{00000000-0000-0000-0000-000000000000}"/>
          </ac:spMkLst>
        </pc:spChg>
      </pc:sldChg>
    </pc:docChg>
  </pc:docChgLst>
  <pc:docChgLst>
    <pc:chgData name="SHAH, SAPAN V" userId="S::sshah82@calstatela.edu::1c2feed3-e3a8-4f4a-b3eb-625e1267a55c" providerId="AD" clId="Web-{36F6A6E6-498F-04FC-F725-6092659A16EC}"/>
    <pc:docChg chg="modSld">
      <pc:chgData name="SHAH, SAPAN V" userId="S::sshah82@calstatela.edu::1c2feed3-e3a8-4f4a-b3eb-625e1267a55c" providerId="AD" clId="Web-{36F6A6E6-498F-04FC-F725-6092659A16EC}" dt="2024-12-03T18:00:49.339" v="2" actId="20577"/>
      <pc:docMkLst>
        <pc:docMk/>
      </pc:docMkLst>
      <pc:sldChg chg="modSp">
        <pc:chgData name="SHAH, SAPAN V" userId="S::sshah82@calstatela.edu::1c2feed3-e3a8-4f4a-b3eb-625e1267a55c" providerId="AD" clId="Web-{36F6A6E6-498F-04FC-F725-6092659A16EC}" dt="2024-12-03T18:00:49.339" v="2" actId="20577"/>
        <pc:sldMkLst>
          <pc:docMk/>
          <pc:sldMk cId="3763068476" sldId="289"/>
        </pc:sldMkLst>
        <pc:spChg chg="mod">
          <ac:chgData name="SHAH, SAPAN V" userId="S::sshah82@calstatela.edu::1c2feed3-e3a8-4f4a-b3eb-625e1267a55c" providerId="AD" clId="Web-{36F6A6E6-498F-04FC-F725-6092659A16EC}" dt="2024-12-03T18:00:49.339" v="2" actId="20577"/>
          <ac:spMkLst>
            <pc:docMk/>
            <pc:sldMk cId="3763068476" sldId="289"/>
            <ac:spMk id="14" creationId="{40C58355-FB29-6CAD-3144-D94442FBF4DB}"/>
          </ac:spMkLst>
        </pc:spChg>
      </pc:sldChg>
      <pc:sldChg chg="modSp">
        <pc:chgData name="SHAH, SAPAN V" userId="S::sshah82@calstatela.edu::1c2feed3-e3a8-4f4a-b3eb-625e1267a55c" providerId="AD" clId="Web-{36F6A6E6-498F-04FC-F725-6092659A16EC}" dt="2024-12-03T18:00:31.150" v="0" actId="20577"/>
        <pc:sldMkLst>
          <pc:docMk/>
          <pc:sldMk cId="906916917" sldId="298"/>
        </pc:sldMkLst>
        <pc:spChg chg="mod">
          <ac:chgData name="SHAH, SAPAN V" userId="S::sshah82@calstatela.edu::1c2feed3-e3a8-4f4a-b3eb-625e1267a55c" providerId="AD" clId="Web-{36F6A6E6-498F-04FC-F725-6092659A16EC}" dt="2024-12-03T18:00:31.150" v="0" actId="20577"/>
          <ac:spMkLst>
            <pc:docMk/>
            <pc:sldMk cId="906916917" sldId="298"/>
            <ac:spMk id="7" creationId="{ED9EC268-12A6-8F62-9082-2AB7C1F9545A}"/>
          </ac:spMkLst>
        </pc:spChg>
      </pc:sldChg>
    </pc:docChg>
  </pc:docChgLst>
  <pc:docChgLst>
    <pc:chgData name="Patel, Zalak D" userId="S::zpatel6@calstatela.edu::549031b2-4aa0-4173-b74b-e231a5d4a7d1" providerId="AD" clId="Web-{FB91184E-0626-DBED-EE49-19EBE5B6FA91}"/>
    <pc:docChg chg="modSld">
      <pc:chgData name="Patel, Zalak D" userId="S::zpatel6@calstatela.edu::549031b2-4aa0-4173-b74b-e231a5d4a7d1" providerId="AD" clId="Web-{FB91184E-0626-DBED-EE49-19EBE5B6FA91}" dt="2024-12-05T02:47:22.539" v="132" actId="1076"/>
      <pc:docMkLst>
        <pc:docMk/>
      </pc:docMkLst>
      <pc:sldChg chg="addSp delSp modSp">
        <pc:chgData name="Patel, Zalak D" userId="S::zpatel6@calstatela.edu::549031b2-4aa0-4173-b74b-e231a5d4a7d1" providerId="AD" clId="Web-{FB91184E-0626-DBED-EE49-19EBE5B6FA91}" dt="2024-12-05T02:47:22.539" v="132" actId="1076"/>
        <pc:sldMkLst>
          <pc:docMk/>
          <pc:sldMk cId="0" sldId="265"/>
        </pc:sldMkLst>
        <pc:spChg chg="mod">
          <ac:chgData name="Patel, Zalak D" userId="S::zpatel6@calstatela.edu::549031b2-4aa0-4173-b74b-e231a5d4a7d1" providerId="AD" clId="Web-{FB91184E-0626-DBED-EE49-19EBE5B6FA91}" dt="2024-12-05T02:47:22.539" v="132" actId="1076"/>
          <ac:spMkLst>
            <pc:docMk/>
            <pc:sldMk cId="0" sldId="265"/>
            <ac:spMk id="3" creationId="{00000000-0000-0000-0000-000000000000}"/>
          </ac:spMkLst>
        </pc:spChg>
        <pc:picChg chg="add mod">
          <ac:chgData name="Patel, Zalak D" userId="S::zpatel6@calstatela.edu::549031b2-4aa0-4173-b74b-e231a5d4a7d1" providerId="AD" clId="Web-{FB91184E-0626-DBED-EE49-19EBE5B6FA91}" dt="2024-12-05T02:29:16.219" v="34" actId="1076"/>
          <ac:picMkLst>
            <pc:docMk/>
            <pc:sldMk cId="0" sldId="265"/>
            <ac:picMk id="4" creationId="{6D920B79-97A9-DAD6-9FBF-495D89F4CFBA}"/>
          </ac:picMkLst>
        </pc:picChg>
        <pc:picChg chg="del">
          <ac:chgData name="Patel, Zalak D" userId="S::zpatel6@calstatela.edu::549031b2-4aa0-4173-b74b-e231a5d4a7d1" providerId="AD" clId="Web-{FB91184E-0626-DBED-EE49-19EBE5B6FA91}" dt="2024-12-05T02:29:02.797" v="31"/>
          <ac:picMkLst>
            <pc:docMk/>
            <pc:sldMk cId="0" sldId="265"/>
            <ac:picMk id="6" creationId="{71D6EC7D-B202-79B2-3997-F4726577CCA8}"/>
          </ac:picMkLst>
        </pc:picChg>
      </pc:sldChg>
      <pc:sldChg chg="addSp delSp modSp">
        <pc:chgData name="Patel, Zalak D" userId="S::zpatel6@calstatela.edu::549031b2-4aa0-4173-b74b-e231a5d4a7d1" providerId="AD" clId="Web-{FB91184E-0626-DBED-EE49-19EBE5B6FA91}" dt="2024-12-05T02:26:57.433" v="30" actId="20577"/>
        <pc:sldMkLst>
          <pc:docMk/>
          <pc:sldMk cId="906916917" sldId="298"/>
        </pc:sldMkLst>
        <pc:spChg chg="mod">
          <ac:chgData name="Patel, Zalak D" userId="S::zpatel6@calstatela.edu::549031b2-4aa0-4173-b74b-e231a5d4a7d1" providerId="AD" clId="Web-{FB91184E-0626-DBED-EE49-19EBE5B6FA91}" dt="2024-12-05T02:26:38.666" v="22" actId="20577"/>
          <ac:spMkLst>
            <pc:docMk/>
            <pc:sldMk cId="906916917" sldId="298"/>
            <ac:spMk id="5" creationId="{175095BA-7821-3209-455B-54211334034D}"/>
          </ac:spMkLst>
        </pc:spChg>
        <pc:spChg chg="mod">
          <ac:chgData name="Patel, Zalak D" userId="S::zpatel6@calstatela.edu::549031b2-4aa0-4173-b74b-e231a5d4a7d1" providerId="AD" clId="Web-{FB91184E-0626-DBED-EE49-19EBE5B6FA91}" dt="2024-12-05T02:26:57.433" v="30" actId="20577"/>
          <ac:spMkLst>
            <pc:docMk/>
            <pc:sldMk cId="906916917" sldId="298"/>
            <ac:spMk id="7" creationId="{ED9EC268-12A6-8F62-9082-2AB7C1F9545A}"/>
          </ac:spMkLst>
        </pc:spChg>
        <pc:picChg chg="del">
          <ac:chgData name="Patel, Zalak D" userId="S::zpatel6@calstatela.edu::549031b2-4aa0-4173-b74b-e231a5d4a7d1" providerId="AD" clId="Web-{FB91184E-0626-DBED-EE49-19EBE5B6FA91}" dt="2024-12-05T02:19:11.244" v="0"/>
          <ac:picMkLst>
            <pc:docMk/>
            <pc:sldMk cId="906916917" sldId="298"/>
            <ac:picMk id="2" creationId="{FABBDCAE-DAAB-19A8-9C22-27C057DDA137}"/>
          </ac:picMkLst>
        </pc:picChg>
        <pc:picChg chg="del">
          <ac:chgData name="Patel, Zalak D" userId="S::zpatel6@calstatela.edu::549031b2-4aa0-4173-b74b-e231a5d4a7d1" providerId="AD" clId="Web-{FB91184E-0626-DBED-EE49-19EBE5B6FA91}" dt="2024-12-05T02:24:53.803" v="13"/>
          <ac:picMkLst>
            <pc:docMk/>
            <pc:sldMk cId="906916917" sldId="298"/>
            <ac:picMk id="4" creationId="{F4F9B96E-C41C-BF9C-E948-DFD27260DCD5}"/>
          </ac:picMkLst>
        </pc:picChg>
        <pc:picChg chg="add del mod">
          <ac:chgData name="Patel, Zalak D" userId="S::zpatel6@calstatela.edu::549031b2-4aa0-4173-b74b-e231a5d4a7d1" providerId="AD" clId="Web-{FB91184E-0626-DBED-EE49-19EBE5B6FA91}" dt="2024-12-05T02:19:50.323" v="6"/>
          <ac:picMkLst>
            <pc:docMk/>
            <pc:sldMk cId="906916917" sldId="298"/>
            <ac:picMk id="6" creationId="{84B459AE-D9A3-BFCC-3E1E-C5CE5A6F3781}"/>
          </ac:picMkLst>
        </pc:picChg>
        <pc:picChg chg="add mod">
          <ac:chgData name="Patel, Zalak D" userId="S::zpatel6@calstatela.edu::549031b2-4aa0-4173-b74b-e231a5d4a7d1" providerId="AD" clId="Web-{FB91184E-0626-DBED-EE49-19EBE5B6FA91}" dt="2024-12-05T02:24:46.068" v="12" actId="14100"/>
          <ac:picMkLst>
            <pc:docMk/>
            <pc:sldMk cId="906916917" sldId="298"/>
            <ac:picMk id="8" creationId="{47D72BEA-863B-C8CE-617A-2DA6C9E85D46}"/>
          </ac:picMkLst>
        </pc:picChg>
        <pc:picChg chg="add mod">
          <ac:chgData name="Patel, Zalak D" userId="S::zpatel6@calstatela.edu::549031b2-4aa0-4173-b74b-e231a5d4a7d1" providerId="AD" clId="Web-{FB91184E-0626-DBED-EE49-19EBE5B6FA91}" dt="2024-12-05T02:26:31.244" v="19" actId="14100"/>
          <ac:picMkLst>
            <pc:docMk/>
            <pc:sldMk cId="906916917" sldId="298"/>
            <ac:picMk id="10" creationId="{2917D174-A9C8-915A-5F8A-AF1738F9C2B7}"/>
          </ac:picMkLst>
        </pc:picChg>
      </pc:sldChg>
      <pc:sldChg chg="modSp">
        <pc:chgData name="Patel, Zalak D" userId="S::zpatel6@calstatela.edu::549031b2-4aa0-4173-b74b-e231a5d4a7d1" providerId="AD" clId="Web-{FB91184E-0626-DBED-EE49-19EBE5B6FA91}" dt="2024-12-05T02:31:01.254" v="48" actId="20577"/>
        <pc:sldMkLst>
          <pc:docMk/>
          <pc:sldMk cId="3269760026" sldId="299"/>
        </pc:sldMkLst>
        <pc:spChg chg="mod">
          <ac:chgData name="Patel, Zalak D" userId="S::zpatel6@calstatela.edu::549031b2-4aa0-4173-b74b-e231a5d4a7d1" providerId="AD" clId="Web-{FB91184E-0626-DBED-EE49-19EBE5B6FA91}" dt="2024-12-05T02:31:01.254" v="48" actId="20577"/>
          <ac:spMkLst>
            <pc:docMk/>
            <pc:sldMk cId="3269760026" sldId="299"/>
            <ac:spMk id="14" creationId="{40C58355-FB29-6CAD-3144-D94442FBF4DB}"/>
          </ac:spMkLst>
        </pc:spChg>
      </pc:sldChg>
    </pc:docChg>
  </pc:docChgLst>
  <pc:docChgLst>
    <pc:chgData name="SHAH, SAPAN V" userId="S::sshah82@calstatela.edu::1c2feed3-e3a8-4f4a-b3eb-625e1267a55c" providerId="AD" clId="Web-{498B97D1-583F-60E3-5640-7988CB7479FA}"/>
    <pc:docChg chg="addSld delSld modSld sldOrd">
      <pc:chgData name="SHAH, SAPAN V" userId="S::sshah82@calstatela.edu::1c2feed3-e3a8-4f4a-b3eb-625e1267a55c" providerId="AD" clId="Web-{498B97D1-583F-60E3-5640-7988CB7479FA}" dt="2024-11-29T00:23:29.539" v="48"/>
      <pc:docMkLst>
        <pc:docMk/>
      </pc:docMkLst>
      <pc:sldChg chg="add del">
        <pc:chgData name="SHAH, SAPAN V" userId="S::sshah82@calstatela.edu::1c2feed3-e3a8-4f4a-b3eb-625e1267a55c" providerId="AD" clId="Web-{498B97D1-583F-60E3-5640-7988CB7479FA}" dt="2024-11-29T00:13:33.924" v="7"/>
        <pc:sldMkLst>
          <pc:docMk/>
          <pc:sldMk cId="465847251" sldId="256"/>
        </pc:sldMkLst>
      </pc:sldChg>
      <pc:sldChg chg="modSp ord">
        <pc:chgData name="SHAH, SAPAN V" userId="S::sshah82@calstatela.edu::1c2feed3-e3a8-4f4a-b3eb-625e1267a55c" providerId="AD" clId="Web-{498B97D1-583F-60E3-5640-7988CB7479FA}" dt="2024-11-29T00:14:32.411" v="19" actId="20577"/>
        <pc:sldMkLst>
          <pc:docMk/>
          <pc:sldMk cId="1430391549" sldId="257"/>
        </pc:sldMkLst>
      </pc:sldChg>
      <pc:sldChg chg="add">
        <pc:chgData name="SHAH, SAPAN V" userId="S::sshah82@calstatela.edu::1c2feed3-e3a8-4f4a-b3eb-625e1267a55c" providerId="AD" clId="Web-{498B97D1-583F-60E3-5640-7988CB7479FA}" dt="2024-11-29T00:23:29.086" v="47"/>
        <pc:sldMkLst>
          <pc:docMk/>
          <pc:sldMk cId="0" sldId="265"/>
        </pc:sldMkLst>
      </pc:sldChg>
      <pc:sldChg chg="add">
        <pc:chgData name="SHAH, SAPAN V" userId="S::sshah82@calstatela.edu::1c2feed3-e3a8-4f4a-b3eb-625e1267a55c" providerId="AD" clId="Web-{498B97D1-583F-60E3-5640-7988CB7479FA}" dt="2024-11-29T00:23:29.539" v="48"/>
        <pc:sldMkLst>
          <pc:docMk/>
          <pc:sldMk cId="0" sldId="266"/>
        </pc:sldMkLst>
      </pc:sldChg>
      <pc:sldChg chg="del">
        <pc:chgData name="SHAH, SAPAN V" userId="S::sshah82@calstatela.edu::1c2feed3-e3a8-4f4a-b3eb-625e1267a55c" providerId="AD" clId="Web-{498B97D1-583F-60E3-5640-7988CB7479FA}" dt="2024-11-29T00:17:29.417" v="20"/>
        <pc:sldMkLst>
          <pc:docMk/>
          <pc:sldMk cId="3765770611" sldId="267"/>
        </pc:sldMkLst>
      </pc:sldChg>
      <pc:sldChg chg="new del">
        <pc:chgData name="SHAH, SAPAN V" userId="S::sshah82@calstatela.edu::1c2feed3-e3a8-4f4a-b3eb-625e1267a55c" providerId="AD" clId="Web-{498B97D1-583F-60E3-5640-7988CB7479FA}" dt="2024-11-29T00:10:30.761" v="3"/>
        <pc:sldMkLst>
          <pc:docMk/>
          <pc:sldMk cId="2183174862" sldId="271"/>
        </pc:sldMkLst>
      </pc:sldChg>
      <pc:sldChg chg="new ord">
        <pc:chgData name="SHAH, SAPAN V" userId="S::sshah82@calstatela.edu::1c2feed3-e3a8-4f4a-b3eb-625e1267a55c" providerId="AD" clId="Web-{498B97D1-583F-60E3-5640-7988CB7479FA}" dt="2024-11-29T00:22:16.974" v="39"/>
        <pc:sldMkLst>
          <pc:docMk/>
          <pc:sldMk cId="3102618208" sldId="271"/>
        </pc:sldMkLst>
      </pc:sldChg>
      <pc:sldChg chg="add ord">
        <pc:chgData name="SHAH, SAPAN V" userId="S::sshah82@calstatela.edu::1c2feed3-e3a8-4f4a-b3eb-625e1267a55c" providerId="AD" clId="Web-{498B97D1-583F-60E3-5640-7988CB7479FA}" dt="2024-11-29T00:13:30.627" v="6"/>
        <pc:sldMkLst>
          <pc:docMk/>
          <pc:sldMk cId="647323860" sldId="272"/>
        </pc:sldMkLst>
      </pc:sldChg>
      <pc:sldChg chg="new">
        <pc:chgData name="SHAH, SAPAN V" userId="S::sshah82@calstatela.edu::1c2feed3-e3a8-4f4a-b3eb-625e1267a55c" providerId="AD" clId="Web-{498B97D1-583F-60E3-5640-7988CB7479FA}" dt="2024-11-29T00:19:39.390" v="21"/>
        <pc:sldMkLst>
          <pc:docMk/>
          <pc:sldMk cId="2837157242" sldId="273"/>
        </pc:sldMkLst>
      </pc:sldChg>
      <pc:sldChg chg="new">
        <pc:chgData name="SHAH, SAPAN V" userId="S::sshah82@calstatela.edu::1c2feed3-e3a8-4f4a-b3eb-625e1267a55c" providerId="AD" clId="Web-{498B97D1-583F-60E3-5640-7988CB7479FA}" dt="2024-11-29T00:19:40.828" v="22"/>
        <pc:sldMkLst>
          <pc:docMk/>
          <pc:sldMk cId="4022634917" sldId="274"/>
        </pc:sldMkLst>
      </pc:sldChg>
      <pc:sldChg chg="new">
        <pc:chgData name="SHAH, SAPAN V" userId="S::sshah82@calstatela.edu::1c2feed3-e3a8-4f4a-b3eb-625e1267a55c" providerId="AD" clId="Web-{498B97D1-583F-60E3-5640-7988CB7479FA}" dt="2024-11-29T00:19:45.156" v="23"/>
        <pc:sldMkLst>
          <pc:docMk/>
          <pc:sldMk cId="4052703887" sldId="275"/>
        </pc:sldMkLst>
      </pc:sldChg>
      <pc:sldChg chg="new">
        <pc:chgData name="SHAH, SAPAN V" userId="S::sshah82@calstatela.edu::1c2feed3-e3a8-4f4a-b3eb-625e1267a55c" providerId="AD" clId="Web-{498B97D1-583F-60E3-5640-7988CB7479FA}" dt="2024-11-29T00:19:46.422" v="24"/>
        <pc:sldMkLst>
          <pc:docMk/>
          <pc:sldMk cId="3945418759" sldId="276"/>
        </pc:sldMkLst>
      </pc:sldChg>
      <pc:sldChg chg="new">
        <pc:chgData name="SHAH, SAPAN V" userId="S::sshah82@calstatela.edu::1c2feed3-e3a8-4f4a-b3eb-625e1267a55c" providerId="AD" clId="Web-{498B97D1-583F-60E3-5640-7988CB7479FA}" dt="2024-11-29T00:19:47.422" v="25"/>
        <pc:sldMkLst>
          <pc:docMk/>
          <pc:sldMk cId="1251604247" sldId="277"/>
        </pc:sldMkLst>
      </pc:sldChg>
      <pc:sldChg chg="new del">
        <pc:chgData name="SHAH, SAPAN V" userId="S::sshah82@calstatela.edu::1c2feed3-e3a8-4f4a-b3eb-625e1267a55c" providerId="AD" clId="Web-{498B97D1-583F-60E3-5640-7988CB7479FA}" dt="2024-11-29T00:22:35.365" v="43"/>
        <pc:sldMkLst>
          <pc:docMk/>
          <pc:sldMk cId="2369176238" sldId="278"/>
        </pc:sldMkLst>
      </pc:sldChg>
      <pc:sldChg chg="new del">
        <pc:chgData name="SHAH, SAPAN V" userId="S::sshah82@calstatela.edu::1c2feed3-e3a8-4f4a-b3eb-625e1267a55c" providerId="AD" clId="Web-{498B97D1-583F-60E3-5640-7988CB7479FA}" dt="2024-11-29T00:22:34.615" v="42"/>
        <pc:sldMkLst>
          <pc:docMk/>
          <pc:sldMk cId="2447362539" sldId="279"/>
        </pc:sldMkLst>
      </pc:sldChg>
      <pc:sldChg chg="new del">
        <pc:chgData name="SHAH, SAPAN V" userId="S::sshah82@calstatela.edu::1c2feed3-e3a8-4f4a-b3eb-625e1267a55c" providerId="AD" clId="Web-{498B97D1-583F-60E3-5640-7988CB7479FA}" dt="2024-11-29T00:22:34.131" v="41"/>
        <pc:sldMkLst>
          <pc:docMk/>
          <pc:sldMk cId="1708723717" sldId="280"/>
        </pc:sldMkLst>
      </pc:sldChg>
      <pc:sldChg chg="new del">
        <pc:chgData name="SHAH, SAPAN V" userId="S::sshah82@calstatela.edu::1c2feed3-e3a8-4f4a-b3eb-625e1267a55c" providerId="AD" clId="Web-{498B97D1-583F-60E3-5640-7988CB7479FA}" dt="2024-11-29T00:22:33.021" v="40"/>
        <pc:sldMkLst>
          <pc:docMk/>
          <pc:sldMk cId="4052662022" sldId="281"/>
        </pc:sldMkLst>
      </pc:sldChg>
      <pc:sldChg chg="add">
        <pc:chgData name="SHAH, SAPAN V" userId="S::sshah82@calstatela.edu::1c2feed3-e3a8-4f4a-b3eb-625e1267a55c" providerId="AD" clId="Web-{498B97D1-583F-60E3-5640-7988CB7479FA}" dt="2024-11-29T00:20:29.392" v="30"/>
        <pc:sldMkLst>
          <pc:docMk/>
          <pc:sldMk cId="4262918499" sldId="282"/>
        </pc:sldMkLst>
      </pc:sldChg>
      <pc:sldChg chg="add">
        <pc:chgData name="SHAH, SAPAN V" userId="S::sshah82@calstatela.edu::1c2feed3-e3a8-4f4a-b3eb-625e1267a55c" providerId="AD" clId="Web-{498B97D1-583F-60E3-5640-7988CB7479FA}" dt="2024-11-29T00:20:50.065" v="32"/>
        <pc:sldMkLst>
          <pc:docMk/>
          <pc:sldMk cId="3259551985" sldId="283"/>
        </pc:sldMkLst>
      </pc:sldChg>
      <pc:sldChg chg="add">
        <pc:chgData name="SHAH, SAPAN V" userId="S::sshah82@calstatela.edu::1c2feed3-e3a8-4f4a-b3eb-625e1267a55c" providerId="AD" clId="Web-{498B97D1-583F-60E3-5640-7988CB7479FA}" dt="2024-11-29T00:21:28.847" v="34"/>
        <pc:sldMkLst>
          <pc:docMk/>
          <pc:sldMk cId="3501210623" sldId="284"/>
        </pc:sldMkLst>
      </pc:sldChg>
      <pc:sldChg chg="add">
        <pc:chgData name="SHAH, SAPAN V" userId="S::sshah82@calstatela.edu::1c2feed3-e3a8-4f4a-b3eb-625e1267a55c" providerId="AD" clId="Web-{498B97D1-583F-60E3-5640-7988CB7479FA}" dt="2024-11-29T00:21:52.801" v="36"/>
        <pc:sldMkLst>
          <pc:docMk/>
          <pc:sldMk cId="715601284" sldId="285"/>
        </pc:sldMkLst>
      </pc:sldChg>
      <pc:sldChg chg="add">
        <pc:chgData name="SHAH, SAPAN V" userId="S::sshah82@calstatela.edu::1c2feed3-e3a8-4f4a-b3eb-625e1267a55c" providerId="AD" clId="Web-{498B97D1-583F-60E3-5640-7988CB7479FA}" dt="2024-11-29T00:22:08.521" v="38"/>
        <pc:sldMkLst>
          <pc:docMk/>
          <pc:sldMk cId="2249516952" sldId="286"/>
        </pc:sldMkLst>
      </pc:sldChg>
      <pc:sldChg chg="add">
        <pc:chgData name="SHAH, SAPAN V" userId="S::sshah82@calstatela.edu::1c2feed3-e3a8-4f4a-b3eb-625e1267a55c" providerId="AD" clId="Web-{498B97D1-583F-60E3-5640-7988CB7479FA}" dt="2024-11-29T00:23:29.008" v="44"/>
        <pc:sldMkLst>
          <pc:docMk/>
          <pc:sldMk cId="1039758026" sldId="287"/>
        </pc:sldMkLst>
      </pc:sldChg>
      <pc:sldChg chg="add">
        <pc:chgData name="SHAH, SAPAN V" userId="S::sshah82@calstatela.edu::1c2feed3-e3a8-4f4a-b3eb-625e1267a55c" providerId="AD" clId="Web-{498B97D1-583F-60E3-5640-7988CB7479FA}" dt="2024-11-29T00:23:29.023" v="45"/>
        <pc:sldMkLst>
          <pc:docMk/>
          <pc:sldMk cId="3677226630" sldId="288"/>
        </pc:sldMkLst>
      </pc:sldChg>
      <pc:sldChg chg="add">
        <pc:chgData name="SHAH, SAPAN V" userId="S::sshah82@calstatela.edu::1c2feed3-e3a8-4f4a-b3eb-625e1267a55c" providerId="AD" clId="Web-{498B97D1-583F-60E3-5640-7988CB7479FA}" dt="2024-11-29T00:23:29.086" v="46"/>
        <pc:sldMkLst>
          <pc:docMk/>
          <pc:sldMk cId="3763068476" sldId="289"/>
        </pc:sldMkLst>
      </pc:sldChg>
    </pc:docChg>
  </pc:docChgLst>
  <pc:docChgLst>
    <pc:chgData name="SHAH, SAPAN V" userId="S::sshah82@calstatela.edu::1c2feed3-e3a8-4f4a-b3eb-625e1267a55c" providerId="AD" clId="Web-{A6D91EC1-A2B2-650F-E99D-798DBAECB757}"/>
    <pc:docChg chg="addSld delSld modSld sldOrd">
      <pc:chgData name="SHAH, SAPAN V" userId="S::sshah82@calstatela.edu::1c2feed3-e3a8-4f4a-b3eb-625e1267a55c" providerId="AD" clId="Web-{A6D91EC1-A2B2-650F-E99D-798DBAECB757}" dt="2024-12-01T00:35:18.780" v="126" actId="20577"/>
      <pc:docMkLst>
        <pc:docMk/>
      </pc:docMkLst>
      <pc:sldChg chg="modSp add">
        <pc:chgData name="SHAH, SAPAN V" userId="S::sshah82@calstatela.edu::1c2feed3-e3a8-4f4a-b3eb-625e1267a55c" providerId="AD" clId="Web-{A6D91EC1-A2B2-650F-E99D-798DBAECB757}" dt="2024-11-30T23:23:52.885" v="50" actId="14100"/>
        <pc:sldMkLst>
          <pc:docMk/>
          <pc:sldMk cId="0" sldId="259"/>
        </pc:sldMkLst>
      </pc:sldChg>
      <pc:sldChg chg="modSp add ord">
        <pc:chgData name="SHAH, SAPAN V" userId="S::sshah82@calstatela.edu::1c2feed3-e3a8-4f4a-b3eb-625e1267a55c" providerId="AD" clId="Web-{A6D91EC1-A2B2-650F-E99D-798DBAECB757}" dt="2024-12-01T00:35:18.780" v="126" actId="20577"/>
        <pc:sldMkLst>
          <pc:docMk/>
          <pc:sldMk cId="0" sldId="260"/>
        </pc:sldMkLst>
      </pc:sldChg>
      <pc:sldChg chg="add">
        <pc:chgData name="SHAH, SAPAN V" userId="S::sshah82@calstatela.edu::1c2feed3-e3a8-4f4a-b3eb-625e1267a55c" providerId="AD" clId="Web-{A6D91EC1-A2B2-650F-E99D-798DBAECB757}" dt="2024-12-01T00:32:55.321" v="124"/>
        <pc:sldMkLst>
          <pc:docMk/>
          <pc:sldMk cId="0" sldId="261"/>
        </pc:sldMkLst>
      </pc:sldChg>
      <pc:sldChg chg="modSp">
        <pc:chgData name="SHAH, SAPAN V" userId="S::sshah82@calstatela.edu::1c2feed3-e3a8-4f4a-b3eb-625e1267a55c" providerId="AD" clId="Web-{A6D91EC1-A2B2-650F-E99D-798DBAECB757}" dt="2024-11-30T22:56:03.729" v="9" actId="1076"/>
        <pc:sldMkLst>
          <pc:docMk/>
          <pc:sldMk cId="647323860" sldId="272"/>
        </pc:sldMkLst>
        <pc:spChg chg="mod">
          <ac:chgData name="SHAH, SAPAN V" userId="S::sshah82@calstatela.edu::1c2feed3-e3a8-4f4a-b3eb-625e1267a55c" providerId="AD" clId="Web-{A6D91EC1-A2B2-650F-E99D-798DBAECB757}" dt="2024-11-30T22:56:03.729" v="9" actId="1076"/>
          <ac:spMkLst>
            <pc:docMk/>
            <pc:sldMk cId="647323860" sldId="272"/>
            <ac:spMk id="8" creationId="{C8A234C2-0BEA-B52D-33A2-D6117D9DC929}"/>
          </ac:spMkLst>
        </pc:spChg>
      </pc:sldChg>
      <pc:sldChg chg="addSp delSp modSp del">
        <pc:chgData name="SHAH, SAPAN V" userId="S::sshah82@calstatela.edu::1c2feed3-e3a8-4f4a-b3eb-625e1267a55c" providerId="AD" clId="Web-{A6D91EC1-A2B2-650F-E99D-798DBAECB757}" dt="2024-11-30T23:22:08.020" v="43"/>
        <pc:sldMkLst>
          <pc:docMk/>
          <pc:sldMk cId="4262918499" sldId="282"/>
        </pc:sldMkLst>
      </pc:sldChg>
      <pc:sldChg chg="del">
        <pc:chgData name="SHAH, SAPAN V" userId="S::sshah82@calstatela.edu::1c2feed3-e3a8-4f4a-b3eb-625e1267a55c" providerId="AD" clId="Web-{A6D91EC1-A2B2-650F-E99D-798DBAECB757}" dt="2024-11-30T23:24:29.434" v="51"/>
        <pc:sldMkLst>
          <pc:docMk/>
          <pc:sldMk cId="3259551985" sldId="283"/>
        </pc:sldMkLst>
      </pc:sldChg>
      <pc:sldChg chg="addSp delSp modSp">
        <pc:chgData name="SHAH, SAPAN V" userId="S::sshah82@calstatela.edu::1c2feed3-e3a8-4f4a-b3eb-625e1267a55c" providerId="AD" clId="Web-{A6D91EC1-A2B2-650F-E99D-798DBAECB757}" dt="2024-11-30T23:32:12.665" v="122" actId="14100"/>
        <pc:sldMkLst>
          <pc:docMk/>
          <pc:sldMk cId="4134176849" sldId="290"/>
        </pc:sldMkLst>
        <pc:spChg chg="mod">
          <ac:chgData name="SHAH, SAPAN V" userId="S::sshah82@calstatela.edu::1c2feed3-e3a8-4f4a-b3eb-625e1267a55c" providerId="AD" clId="Web-{A6D91EC1-A2B2-650F-E99D-798DBAECB757}" dt="2024-11-30T23:31:35.538" v="118" actId="20577"/>
          <ac:spMkLst>
            <pc:docMk/>
            <pc:sldMk cId="4134176849" sldId="290"/>
            <ac:spMk id="3" creationId="{00000000-0000-0000-0000-000000000000}"/>
          </ac:spMkLst>
        </pc:spChg>
        <pc:spChg chg="mod">
          <ac:chgData name="SHAH, SAPAN V" userId="S::sshah82@calstatela.edu::1c2feed3-e3a8-4f4a-b3eb-625e1267a55c" providerId="AD" clId="Web-{A6D91EC1-A2B2-650F-E99D-798DBAECB757}" dt="2024-11-30T23:32:12.665" v="122" actId="14100"/>
          <ac:spMkLst>
            <pc:docMk/>
            <pc:sldMk cId="4134176849" sldId="290"/>
            <ac:spMk id="5" creationId="{21A3DF9B-AC8D-26F9-2A46-8FB0911E87BF}"/>
          </ac:spMkLst>
        </pc:spChg>
      </pc:sldChg>
      <pc:sldChg chg="modSp">
        <pc:chgData name="SHAH, SAPAN V" userId="S::sshah82@calstatela.edu::1c2feed3-e3a8-4f4a-b3eb-625e1267a55c" providerId="AD" clId="Web-{A6D91EC1-A2B2-650F-E99D-798DBAECB757}" dt="2024-11-30T23:25:14.280" v="56" actId="1076"/>
        <pc:sldMkLst>
          <pc:docMk/>
          <pc:sldMk cId="3773729343" sldId="291"/>
        </pc:sldMkLst>
      </pc:sldChg>
      <pc:sldChg chg="new del">
        <pc:chgData name="SHAH, SAPAN V" userId="S::sshah82@calstatela.edu::1c2feed3-e3a8-4f4a-b3eb-625e1267a55c" providerId="AD" clId="Web-{A6D91EC1-A2B2-650F-E99D-798DBAECB757}" dt="2024-11-30T23:22:23.270" v="44"/>
        <pc:sldMkLst>
          <pc:docMk/>
          <pc:sldMk cId="1619657372" sldId="295"/>
        </pc:sldMkLst>
      </pc:sldChg>
      <pc:sldChg chg="new del">
        <pc:chgData name="SHAH, SAPAN V" userId="S::sshah82@calstatela.edu::1c2feed3-e3a8-4f4a-b3eb-625e1267a55c" providerId="AD" clId="Web-{A6D91EC1-A2B2-650F-E99D-798DBAECB757}" dt="2024-12-01T00:33:01.962" v="125"/>
        <pc:sldMkLst>
          <pc:docMk/>
          <pc:sldMk cId="3590906572" sldId="295"/>
        </pc:sldMkLst>
      </pc:sldChg>
    </pc:docChg>
  </pc:docChgLst>
  <pc:docChgLst>
    <pc:chgData name="SARKAR, SNEHIL" userId="7206feb4-cdd7-49bf-bcbb-38c66ed63114" providerId="ADAL" clId="{C42C66DD-7194-45C7-BF5A-523252346D7B}"/>
    <pc:docChg chg="undo redo custSel addSld delSld modSld sldOrd">
      <pc:chgData name="SARKAR, SNEHIL" userId="7206feb4-cdd7-49bf-bcbb-38c66ed63114" providerId="ADAL" clId="{C42C66DD-7194-45C7-BF5A-523252346D7B}" dt="2024-12-03T23:19:56.296" v="6725" actId="20577"/>
      <pc:docMkLst>
        <pc:docMk/>
      </pc:docMkLst>
      <pc:sldChg chg="modSp del mod">
        <pc:chgData name="SARKAR, SNEHIL" userId="7206feb4-cdd7-49bf-bcbb-38c66ed63114" providerId="ADAL" clId="{C42C66DD-7194-45C7-BF5A-523252346D7B}" dt="2024-12-03T18:29:26.689" v="6624" actId="2696"/>
        <pc:sldMkLst>
          <pc:docMk/>
          <pc:sldMk cId="1430391549" sldId="257"/>
        </pc:sldMkLst>
        <pc:spChg chg="mod">
          <ac:chgData name="SARKAR, SNEHIL" userId="7206feb4-cdd7-49bf-bcbb-38c66ed63114" providerId="ADAL" clId="{C42C66DD-7194-45C7-BF5A-523252346D7B}" dt="2024-12-02T17:45:20.836" v="4217" actId="20577"/>
          <ac:spMkLst>
            <pc:docMk/>
            <pc:sldMk cId="1430391549" sldId="257"/>
            <ac:spMk id="3" creationId="{54A179C8-F20B-96B4-4777-034328C7010A}"/>
          </ac:spMkLst>
        </pc:spChg>
      </pc:sldChg>
      <pc:sldChg chg="add mod ord setBg chgLayout">
        <pc:chgData name="SARKAR, SNEHIL" userId="7206feb4-cdd7-49bf-bcbb-38c66ed63114" providerId="ADAL" clId="{C42C66DD-7194-45C7-BF5A-523252346D7B}" dt="2024-12-01T20:08:14.678" v="1262" actId="6264"/>
        <pc:sldMkLst>
          <pc:docMk/>
          <pc:sldMk cId="0" sldId="258"/>
        </pc:sldMkLst>
      </pc:sldChg>
      <pc:sldChg chg="addSp delSp modSp mod">
        <pc:chgData name="SARKAR, SNEHIL" userId="7206feb4-cdd7-49bf-bcbb-38c66ed63114" providerId="ADAL" clId="{C42C66DD-7194-45C7-BF5A-523252346D7B}" dt="2024-12-01T22:25:10.531" v="3618" actId="1038"/>
        <pc:sldMkLst>
          <pc:docMk/>
          <pc:sldMk cId="0" sldId="259"/>
        </pc:sldMkLst>
        <pc:spChg chg="add mod">
          <ac:chgData name="SARKAR, SNEHIL" userId="7206feb4-cdd7-49bf-bcbb-38c66ed63114" providerId="ADAL" clId="{C42C66DD-7194-45C7-BF5A-523252346D7B}" dt="2024-12-01T21:34:06.529" v="2673" actId="20577"/>
          <ac:spMkLst>
            <pc:docMk/>
            <pc:sldMk cId="0" sldId="259"/>
            <ac:spMk id="4" creationId="{F5783B32-A60C-64B7-03F9-A92017EE0574}"/>
          </ac:spMkLst>
        </pc:spChg>
        <pc:spChg chg="add mod">
          <ac:chgData name="SARKAR, SNEHIL" userId="7206feb4-cdd7-49bf-bcbb-38c66ed63114" providerId="ADAL" clId="{C42C66DD-7194-45C7-BF5A-523252346D7B}" dt="2024-12-01T21:52:28.619" v="2752" actId="1037"/>
          <ac:spMkLst>
            <pc:docMk/>
            <pc:sldMk cId="0" sldId="259"/>
            <ac:spMk id="5" creationId="{C91DD86E-2E81-5E27-9A16-3220A928659C}"/>
          </ac:spMkLst>
        </pc:spChg>
        <pc:picChg chg="mod">
          <ac:chgData name="SARKAR, SNEHIL" userId="7206feb4-cdd7-49bf-bcbb-38c66ed63114" providerId="ADAL" clId="{C42C66DD-7194-45C7-BF5A-523252346D7B}" dt="2024-12-01T22:25:10.531" v="3618" actId="1038"/>
          <ac:picMkLst>
            <pc:docMk/>
            <pc:sldMk cId="0" sldId="259"/>
            <ac:picMk id="6" creationId="{CDA28237-8C22-B1AB-DF30-5148F958EAC0}"/>
          </ac:picMkLst>
        </pc:picChg>
      </pc:sldChg>
      <pc:sldChg chg="addSp delSp modSp del mod">
        <pc:chgData name="SARKAR, SNEHIL" userId="7206feb4-cdd7-49bf-bcbb-38c66ed63114" providerId="ADAL" clId="{C42C66DD-7194-45C7-BF5A-523252346D7B}" dt="2024-12-03T19:36:11.604" v="6628" actId="2696"/>
        <pc:sldMkLst>
          <pc:docMk/>
          <pc:sldMk cId="0" sldId="260"/>
        </pc:sldMkLst>
      </pc:sldChg>
      <pc:sldChg chg="addSp delSp modSp mod">
        <pc:chgData name="SARKAR, SNEHIL" userId="7206feb4-cdd7-49bf-bcbb-38c66ed63114" providerId="ADAL" clId="{C42C66DD-7194-45C7-BF5A-523252346D7B}" dt="2024-12-02T19:53:48.528" v="5993" actId="1036"/>
        <pc:sldMkLst>
          <pc:docMk/>
          <pc:sldMk cId="0" sldId="261"/>
        </pc:sldMkLst>
        <pc:spChg chg="add mod">
          <ac:chgData name="SARKAR, SNEHIL" userId="7206feb4-cdd7-49bf-bcbb-38c66ed63114" providerId="ADAL" clId="{C42C66DD-7194-45C7-BF5A-523252346D7B}" dt="2024-12-01T21:18:06.741" v="2210" actId="14100"/>
          <ac:spMkLst>
            <pc:docMk/>
            <pc:sldMk cId="0" sldId="261"/>
            <ac:spMk id="2" creationId="{B525A769-3E9D-C632-5220-1E0E46616D41}"/>
          </ac:spMkLst>
        </pc:spChg>
        <pc:spChg chg="add mod">
          <ac:chgData name="SARKAR, SNEHIL" userId="7206feb4-cdd7-49bf-bcbb-38c66ed63114" providerId="ADAL" clId="{C42C66DD-7194-45C7-BF5A-523252346D7B}" dt="2024-12-02T19:52:08" v="5962" actId="948"/>
          <ac:spMkLst>
            <pc:docMk/>
            <pc:sldMk cId="0" sldId="261"/>
            <ac:spMk id="3" creationId="{7C00BA22-3C95-026B-EE76-F79D7A28A01B}"/>
          </ac:spMkLst>
        </pc:spChg>
        <pc:spChg chg="mod">
          <ac:chgData name="SARKAR, SNEHIL" userId="7206feb4-cdd7-49bf-bcbb-38c66ed63114" providerId="ADAL" clId="{C42C66DD-7194-45C7-BF5A-523252346D7B}" dt="2024-12-02T19:53:48.528" v="5993" actId="1036"/>
          <ac:spMkLst>
            <pc:docMk/>
            <pc:sldMk cId="0" sldId="261"/>
            <ac:spMk id="4" creationId="{867C379D-71C6-444D-762E-D4F3E442F927}"/>
          </ac:spMkLst>
        </pc:spChg>
        <pc:picChg chg="mod">
          <ac:chgData name="SARKAR, SNEHIL" userId="7206feb4-cdd7-49bf-bcbb-38c66ed63114" providerId="ADAL" clId="{C42C66DD-7194-45C7-BF5A-523252346D7B}" dt="2024-12-02T18:38:08.251" v="5253" actId="1036"/>
          <ac:picMkLst>
            <pc:docMk/>
            <pc:sldMk cId="0" sldId="261"/>
            <ac:picMk id="9" creationId="{6A4706A2-CA4E-9759-8D3A-FE0FE0ACDB9F}"/>
          </ac:picMkLst>
        </pc:picChg>
      </pc:sldChg>
      <pc:sldChg chg="modSp mod ord">
        <pc:chgData name="SARKAR, SNEHIL" userId="7206feb4-cdd7-49bf-bcbb-38c66ed63114" providerId="ADAL" clId="{C42C66DD-7194-45C7-BF5A-523252346D7B}" dt="2024-12-01T23:54:26.240" v="3877" actId="948"/>
        <pc:sldMkLst>
          <pc:docMk/>
          <pc:sldMk cId="0" sldId="265"/>
        </pc:sldMkLst>
        <pc:spChg chg="mod">
          <ac:chgData name="SARKAR, SNEHIL" userId="7206feb4-cdd7-49bf-bcbb-38c66ed63114" providerId="ADAL" clId="{C42C66DD-7194-45C7-BF5A-523252346D7B}" dt="2024-12-01T23:52:08.827" v="3798" actId="255"/>
          <ac:spMkLst>
            <pc:docMk/>
            <pc:sldMk cId="0" sldId="265"/>
            <ac:spMk id="2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1T23:54:26.240" v="3877" actId="948"/>
          <ac:spMkLst>
            <pc:docMk/>
            <pc:sldMk cId="0" sldId="265"/>
            <ac:spMk id="3" creationId="{00000000-0000-0000-0000-000000000000}"/>
          </ac:spMkLst>
        </pc:spChg>
      </pc:sldChg>
      <pc:sldChg chg="addSp delSp modSp mod ord">
        <pc:chgData name="SARKAR, SNEHIL" userId="7206feb4-cdd7-49bf-bcbb-38c66ed63114" providerId="ADAL" clId="{C42C66DD-7194-45C7-BF5A-523252346D7B}" dt="2024-12-02T19:56:29.111" v="6011" actId="14100"/>
        <pc:sldMkLst>
          <pc:docMk/>
          <pc:sldMk cId="0" sldId="266"/>
        </pc:sldMkLst>
        <pc:spChg chg="mod">
          <ac:chgData name="SARKAR, SNEHIL" userId="7206feb4-cdd7-49bf-bcbb-38c66ed63114" providerId="ADAL" clId="{C42C66DD-7194-45C7-BF5A-523252346D7B}" dt="2024-12-01T22:05:58.966" v="2841" actId="1076"/>
          <ac:spMkLst>
            <pc:docMk/>
            <pc:sldMk cId="0" sldId="266"/>
            <ac:spMk id="4" creationId="{00000000-0000-0000-0000-000000000000}"/>
          </ac:spMkLst>
        </pc:spChg>
        <pc:spChg chg="add mod">
          <ac:chgData name="SARKAR, SNEHIL" userId="7206feb4-cdd7-49bf-bcbb-38c66ed63114" providerId="ADAL" clId="{C42C66DD-7194-45C7-BF5A-523252346D7B}" dt="2024-12-02T19:56:29.111" v="6011" actId="14100"/>
          <ac:spMkLst>
            <pc:docMk/>
            <pc:sldMk cId="0" sldId="266"/>
            <ac:spMk id="5" creationId="{F8A50ABA-DB47-81C6-87CD-ECDC163F626F}"/>
          </ac:spMkLst>
        </pc:spChg>
        <pc:picChg chg="add mod">
          <ac:chgData name="SARKAR, SNEHIL" userId="7206feb4-cdd7-49bf-bcbb-38c66ed63114" providerId="ADAL" clId="{C42C66DD-7194-45C7-BF5A-523252346D7B}" dt="2024-12-01T22:03:35.923" v="2838" actId="1076"/>
          <ac:picMkLst>
            <pc:docMk/>
            <pc:sldMk cId="0" sldId="266"/>
            <ac:picMk id="7" creationId="{4E188F73-F308-8F50-091E-A4A967F3275A}"/>
          </ac:picMkLst>
        </pc:picChg>
      </pc:sldChg>
      <pc:sldChg chg="addSp delSp modSp mod">
        <pc:chgData name="SARKAR, SNEHIL" userId="7206feb4-cdd7-49bf-bcbb-38c66ed63114" providerId="ADAL" clId="{C42C66DD-7194-45C7-BF5A-523252346D7B}" dt="2024-12-02T19:50:54.628" v="5950" actId="1037"/>
        <pc:sldMkLst>
          <pc:docMk/>
          <pc:sldMk cId="647323860" sldId="272"/>
        </pc:sldMkLst>
        <pc:spChg chg="add mod">
          <ac:chgData name="SARKAR, SNEHIL" userId="7206feb4-cdd7-49bf-bcbb-38c66ed63114" providerId="ADAL" clId="{C42C66DD-7194-45C7-BF5A-523252346D7B}" dt="2024-12-02T19:50:54.628" v="5950" actId="1037"/>
          <ac:spMkLst>
            <pc:docMk/>
            <pc:sldMk cId="647323860" sldId="272"/>
            <ac:spMk id="4" creationId="{34F63157-973F-3210-1C16-B489DFA79797}"/>
          </ac:spMkLst>
        </pc:spChg>
        <pc:spChg chg="add mod">
          <ac:chgData name="SARKAR, SNEHIL" userId="7206feb4-cdd7-49bf-bcbb-38c66ed63114" providerId="ADAL" clId="{C42C66DD-7194-45C7-BF5A-523252346D7B}" dt="2024-12-02T19:08:17.095" v="5293" actId="6559"/>
          <ac:spMkLst>
            <pc:docMk/>
            <pc:sldMk cId="647323860" sldId="272"/>
            <ac:spMk id="5" creationId="{9E5CB30C-0D47-8806-CBE0-3C500BDD8501}"/>
          </ac:spMkLst>
        </pc:spChg>
        <pc:spChg chg="mod">
          <ac:chgData name="SARKAR, SNEHIL" userId="7206feb4-cdd7-49bf-bcbb-38c66ed63114" providerId="ADAL" clId="{C42C66DD-7194-45C7-BF5A-523252346D7B}" dt="2024-12-01T21:11:21.449" v="1899" actId="255"/>
          <ac:spMkLst>
            <pc:docMk/>
            <pc:sldMk cId="647323860" sldId="272"/>
            <ac:spMk id="8" creationId="{C8A234C2-0BEA-B52D-33A2-D6117D9DC929}"/>
          </ac:spMkLst>
        </pc:spChg>
      </pc:sldChg>
      <pc:sldChg chg="modSp mod ord">
        <pc:chgData name="SARKAR, SNEHIL" userId="7206feb4-cdd7-49bf-bcbb-38c66ed63114" providerId="ADAL" clId="{C42C66DD-7194-45C7-BF5A-523252346D7B}" dt="2024-12-03T23:19:56.296" v="6725" actId="20577"/>
        <pc:sldMkLst>
          <pc:docMk/>
          <pc:sldMk cId="3501210623" sldId="284"/>
        </pc:sldMkLst>
        <pc:spChg chg="mod">
          <ac:chgData name="SARKAR, SNEHIL" userId="7206feb4-cdd7-49bf-bcbb-38c66ed63114" providerId="ADAL" clId="{C42C66DD-7194-45C7-BF5A-523252346D7B}" dt="2024-12-03T18:36:22.080" v="6625" actId="20577"/>
          <ac:spMkLst>
            <pc:docMk/>
            <pc:sldMk cId="3501210623" sldId="284"/>
            <ac:spMk id="4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23:19:56.296" v="6725" actId="20577"/>
          <ac:spMkLst>
            <pc:docMk/>
            <pc:sldMk cId="3501210623" sldId="284"/>
            <ac:spMk id="5" creationId="{00000000-0000-0000-0000-000000000000}"/>
          </ac:spMkLst>
        </pc:spChg>
      </pc:sldChg>
      <pc:sldChg chg="modSp del mod">
        <pc:chgData name="SARKAR, SNEHIL" userId="7206feb4-cdd7-49bf-bcbb-38c66ed63114" providerId="ADAL" clId="{C42C66DD-7194-45C7-BF5A-523252346D7B}" dt="2024-11-29T20:39:15.628" v="793" actId="2696"/>
        <pc:sldMkLst>
          <pc:docMk/>
          <pc:sldMk cId="715601284" sldId="285"/>
        </pc:sldMkLst>
      </pc:sldChg>
      <pc:sldChg chg="addSp delSp modSp mod ord setBg">
        <pc:chgData name="SARKAR, SNEHIL" userId="7206feb4-cdd7-49bf-bcbb-38c66ed63114" providerId="ADAL" clId="{C42C66DD-7194-45C7-BF5A-523252346D7B}" dt="2024-12-03T03:55:08.045" v="6359" actId="14100"/>
        <pc:sldMkLst>
          <pc:docMk/>
          <pc:sldMk cId="2249516952" sldId="286"/>
        </pc:sldMkLst>
        <pc:spChg chg="mod">
          <ac:chgData name="SARKAR, SNEHIL" userId="7206feb4-cdd7-49bf-bcbb-38c66ed63114" providerId="ADAL" clId="{C42C66DD-7194-45C7-BF5A-523252346D7B}" dt="2024-12-01T21:04:04.813" v="1755" actId="26606"/>
          <ac:spMkLst>
            <pc:docMk/>
            <pc:sldMk cId="2249516952" sldId="286"/>
            <ac:spMk id="3" creationId="{00000000-0000-0000-0000-000000000000}"/>
          </ac:spMkLst>
        </pc:spChg>
        <pc:spChg chg="add mod">
          <ac:chgData name="SARKAR, SNEHIL" userId="7206feb4-cdd7-49bf-bcbb-38c66ed63114" providerId="ADAL" clId="{C42C66DD-7194-45C7-BF5A-523252346D7B}" dt="2024-12-03T03:55:08.045" v="6359" actId="14100"/>
          <ac:spMkLst>
            <pc:docMk/>
            <pc:sldMk cId="2249516952" sldId="286"/>
            <ac:spMk id="10" creationId="{00000000-0000-0000-0000-000000000000}"/>
          </ac:spMkLst>
        </pc:spChg>
        <pc:picChg chg="add mod">
          <ac:chgData name="SARKAR, SNEHIL" userId="7206feb4-cdd7-49bf-bcbb-38c66ed63114" providerId="ADAL" clId="{C42C66DD-7194-45C7-BF5A-523252346D7B}" dt="2024-12-03T03:54:54.237" v="6340" actId="14100"/>
          <ac:picMkLst>
            <pc:docMk/>
            <pc:sldMk cId="2249516952" sldId="286"/>
            <ac:picMk id="8" creationId="{21902D90-E598-26EC-58EB-2A7DE14FE2A0}"/>
          </ac:picMkLst>
        </pc:picChg>
      </pc:sldChg>
      <pc:sldChg chg="del">
        <pc:chgData name="SARKAR, SNEHIL" userId="7206feb4-cdd7-49bf-bcbb-38c66ed63114" providerId="ADAL" clId="{C42C66DD-7194-45C7-BF5A-523252346D7B}" dt="2024-12-02T19:49:46.450" v="5940" actId="2696"/>
        <pc:sldMkLst>
          <pc:docMk/>
          <pc:sldMk cId="1039758026" sldId="287"/>
        </pc:sldMkLst>
      </pc:sldChg>
      <pc:sldChg chg="del">
        <pc:chgData name="SARKAR, SNEHIL" userId="7206feb4-cdd7-49bf-bcbb-38c66ed63114" providerId="ADAL" clId="{C42C66DD-7194-45C7-BF5A-523252346D7B}" dt="2024-12-02T00:25:27.157" v="4158" actId="2696"/>
        <pc:sldMkLst>
          <pc:docMk/>
          <pc:sldMk cId="3677226630" sldId="288"/>
        </pc:sldMkLst>
      </pc:sldChg>
      <pc:sldChg chg="modSp mod ord">
        <pc:chgData name="SARKAR, SNEHIL" userId="7206feb4-cdd7-49bf-bcbb-38c66ed63114" providerId="ADAL" clId="{C42C66DD-7194-45C7-BF5A-523252346D7B}" dt="2024-12-03T18:03:52.605" v="6364" actId="6549"/>
        <pc:sldMkLst>
          <pc:docMk/>
          <pc:sldMk cId="3763068476" sldId="289"/>
        </pc:sldMkLst>
        <pc:spChg chg="mod">
          <ac:chgData name="SARKAR, SNEHIL" userId="7206feb4-cdd7-49bf-bcbb-38c66ed63114" providerId="ADAL" clId="{C42C66DD-7194-45C7-BF5A-523252346D7B}" dt="2024-12-02T20:07:55.160" v="6015" actId="14100"/>
          <ac:spMkLst>
            <pc:docMk/>
            <pc:sldMk cId="3763068476" sldId="289"/>
            <ac:spMk id="3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03:56:46.967" v="6362" actId="14100"/>
          <ac:spMkLst>
            <pc:docMk/>
            <pc:sldMk cId="3763068476" sldId="289"/>
            <ac:spMk id="4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18:03:52.605" v="6364" actId="6549"/>
          <ac:spMkLst>
            <pc:docMk/>
            <pc:sldMk cId="3763068476" sldId="289"/>
            <ac:spMk id="14" creationId="{40C58355-FB29-6CAD-3144-D94442FBF4DB}"/>
          </ac:spMkLst>
        </pc:spChg>
      </pc:sldChg>
      <pc:sldChg chg="addSp delSp modSp mod">
        <pc:chgData name="SARKAR, SNEHIL" userId="7206feb4-cdd7-49bf-bcbb-38c66ed63114" providerId="ADAL" clId="{C42C66DD-7194-45C7-BF5A-523252346D7B}" dt="2024-12-03T19:40:04.900" v="6667" actId="14100"/>
        <pc:sldMkLst>
          <pc:docMk/>
          <pc:sldMk cId="4134176849" sldId="290"/>
        </pc:sldMkLst>
        <pc:spChg chg="add mod">
          <ac:chgData name="SARKAR, SNEHIL" userId="7206feb4-cdd7-49bf-bcbb-38c66ed63114" providerId="ADAL" clId="{C42C66DD-7194-45C7-BF5A-523252346D7B}" dt="2024-12-01T20:53:19.924" v="1668" actId="6559"/>
          <ac:spMkLst>
            <pc:docMk/>
            <pc:sldMk cId="4134176849" sldId="290"/>
            <ac:spMk id="2" creationId="{0957C418-CCB3-54A4-622D-B5A5A4168A6A}"/>
          </ac:spMkLst>
        </pc:spChg>
        <pc:spChg chg="mod">
          <ac:chgData name="SARKAR, SNEHIL" userId="7206feb4-cdd7-49bf-bcbb-38c66ed63114" providerId="ADAL" clId="{C42C66DD-7194-45C7-BF5A-523252346D7B}" dt="2024-12-03T19:40:04.900" v="6667" actId="14100"/>
          <ac:spMkLst>
            <pc:docMk/>
            <pc:sldMk cId="4134176849" sldId="290"/>
            <ac:spMk id="3" creationId="{00000000-0000-0000-0000-000000000000}"/>
          </ac:spMkLst>
        </pc:spChg>
        <pc:spChg chg="add mod">
          <ac:chgData name="SARKAR, SNEHIL" userId="7206feb4-cdd7-49bf-bcbb-38c66ed63114" providerId="ADAL" clId="{C42C66DD-7194-45C7-BF5A-523252346D7B}" dt="2024-12-02T00:26:07.723" v="4161" actId="14100"/>
          <ac:spMkLst>
            <pc:docMk/>
            <pc:sldMk cId="4134176849" sldId="290"/>
            <ac:spMk id="5" creationId="{21A3DF9B-AC8D-26F9-2A46-8FB0911E87BF}"/>
          </ac:spMkLst>
        </pc:spChg>
        <pc:picChg chg="add mod">
          <ac:chgData name="SARKAR, SNEHIL" userId="7206feb4-cdd7-49bf-bcbb-38c66ed63114" providerId="ADAL" clId="{C42C66DD-7194-45C7-BF5A-523252346D7B}" dt="2024-12-01T20:26:37.678" v="1466" actId="14100"/>
          <ac:picMkLst>
            <pc:docMk/>
            <pc:sldMk cId="4134176849" sldId="290"/>
            <ac:picMk id="7" creationId="{17626E2D-2E9C-9754-D43A-F0251A3C4A41}"/>
          </ac:picMkLst>
        </pc:picChg>
      </pc:sldChg>
      <pc:sldChg chg="addSp delSp modSp add del mod ord">
        <pc:chgData name="SARKAR, SNEHIL" userId="7206feb4-cdd7-49bf-bcbb-38c66ed63114" providerId="ADAL" clId="{C42C66DD-7194-45C7-BF5A-523252346D7B}" dt="2024-12-01T20:42:33.469" v="1622" actId="2696"/>
        <pc:sldMkLst>
          <pc:docMk/>
          <pc:sldMk cId="3773729343" sldId="291"/>
        </pc:sldMkLst>
      </pc:sldChg>
      <pc:sldChg chg="addSp modSp add del mod ord">
        <pc:chgData name="SARKAR, SNEHIL" userId="7206feb4-cdd7-49bf-bcbb-38c66ed63114" providerId="ADAL" clId="{C42C66DD-7194-45C7-BF5A-523252346D7B}" dt="2024-11-29T20:27:24.507" v="386" actId="2696"/>
        <pc:sldMkLst>
          <pc:docMk/>
          <pc:sldMk cId="4160063593" sldId="291"/>
        </pc:sldMkLst>
      </pc:sldChg>
      <pc:sldChg chg="addSp delSp modSp add mod ord">
        <pc:chgData name="SARKAR, SNEHIL" userId="7206feb4-cdd7-49bf-bcbb-38c66ed63114" providerId="ADAL" clId="{C42C66DD-7194-45C7-BF5A-523252346D7B}" dt="2024-12-02T19:49:20.918" v="5939" actId="6559"/>
        <pc:sldMkLst>
          <pc:docMk/>
          <pc:sldMk cId="131899014" sldId="292"/>
        </pc:sldMkLst>
        <pc:spChg chg="mod">
          <ac:chgData name="SARKAR, SNEHIL" userId="7206feb4-cdd7-49bf-bcbb-38c66ed63114" providerId="ADAL" clId="{C42C66DD-7194-45C7-BF5A-523252346D7B}" dt="2024-12-02T19:49:20.918" v="5939" actId="6559"/>
          <ac:spMkLst>
            <pc:docMk/>
            <pc:sldMk cId="131899014" sldId="292"/>
            <ac:spMk id="5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1T22:11:49.225" v="2903" actId="20578"/>
          <ac:spMkLst>
            <pc:docMk/>
            <pc:sldMk cId="131899014" sldId="292"/>
            <ac:spMk id="7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1T22:16:06.356" v="3186" actId="1035"/>
          <ac:spMkLst>
            <pc:docMk/>
            <pc:sldMk cId="131899014" sldId="292"/>
            <ac:spMk id="12" creationId="{00000000-0000-0000-0000-000000000000}"/>
          </ac:spMkLst>
        </pc:spChg>
        <pc:spChg chg="add mod">
          <ac:chgData name="SARKAR, SNEHIL" userId="7206feb4-cdd7-49bf-bcbb-38c66ed63114" providerId="ADAL" clId="{C42C66DD-7194-45C7-BF5A-523252346D7B}" dt="2024-12-02T19:49:14.719" v="5937" actId="122"/>
          <ac:spMkLst>
            <pc:docMk/>
            <pc:sldMk cId="131899014" sldId="292"/>
            <ac:spMk id="13" creationId="{7F8E7625-41FF-B08E-8EB9-97BDE9DBF7D9}"/>
          </ac:spMkLst>
        </pc:spChg>
        <pc:spChg chg="add mod">
          <ac:chgData name="SARKAR, SNEHIL" userId="7206feb4-cdd7-49bf-bcbb-38c66ed63114" providerId="ADAL" clId="{C42C66DD-7194-45C7-BF5A-523252346D7B}" dt="2024-12-02T19:43:34.506" v="5928"/>
          <ac:spMkLst>
            <pc:docMk/>
            <pc:sldMk cId="131899014" sldId="292"/>
            <ac:spMk id="14" creationId="{92739B2A-7A59-F034-D601-7087D407FF85}"/>
          </ac:spMkLst>
        </pc:spChg>
        <pc:spChg chg="del mod">
          <ac:chgData name="SARKAR, SNEHIL" userId="7206feb4-cdd7-49bf-bcbb-38c66ed63114" providerId="ADAL" clId="{C42C66DD-7194-45C7-BF5A-523252346D7B}" dt="2024-12-02T19:41:23.518" v="5895" actId="478"/>
          <ac:spMkLst>
            <pc:docMk/>
            <pc:sldMk cId="131899014" sldId="292"/>
            <ac:spMk id="17" creationId="{00000000-0000-0000-0000-000000000000}"/>
          </ac:spMkLst>
        </pc:spChg>
        <pc:spChg chg="del mod">
          <ac:chgData name="SARKAR, SNEHIL" userId="7206feb4-cdd7-49bf-bcbb-38c66ed63114" providerId="ADAL" clId="{C42C66DD-7194-45C7-BF5A-523252346D7B}" dt="2024-12-02T19:33:08.065" v="5741" actId="478"/>
          <ac:spMkLst>
            <pc:docMk/>
            <pc:sldMk cId="131899014" sldId="292"/>
            <ac:spMk id="18" creationId="{6663AC04-0616-81C8-9FA1-93F31F528598}"/>
          </ac:spMkLst>
        </pc:spChg>
        <pc:spChg chg="mod">
          <ac:chgData name="SARKAR, SNEHIL" userId="7206feb4-cdd7-49bf-bcbb-38c66ed63114" providerId="ADAL" clId="{C42C66DD-7194-45C7-BF5A-523252346D7B}" dt="2024-12-02T19:42:26.149" v="5924" actId="113"/>
          <ac:spMkLst>
            <pc:docMk/>
            <pc:sldMk cId="131899014" sldId="292"/>
            <ac:spMk id="19" creationId="{9C5BA6CA-2140-07EF-EF25-E4761A33170E}"/>
          </ac:spMkLst>
        </pc:spChg>
        <pc:spChg chg="add mod">
          <ac:chgData name="SARKAR, SNEHIL" userId="7206feb4-cdd7-49bf-bcbb-38c66ed63114" providerId="ADAL" clId="{C42C66DD-7194-45C7-BF5A-523252346D7B}" dt="2024-12-02T00:00:27.525" v="3889" actId="1076"/>
          <ac:spMkLst>
            <pc:docMk/>
            <pc:sldMk cId="131899014" sldId="292"/>
            <ac:spMk id="19" creationId="{C0D5489A-F7B6-1B02-1C94-97F3D17AA080}"/>
          </ac:spMkLst>
        </pc:spChg>
        <pc:spChg chg="add mod">
          <ac:chgData name="SARKAR, SNEHIL" userId="7206feb4-cdd7-49bf-bcbb-38c66ed63114" providerId="ADAL" clId="{C42C66DD-7194-45C7-BF5A-523252346D7B}" dt="2024-12-01T22:16:11.233" v="3202" actId="1035"/>
          <ac:spMkLst>
            <pc:docMk/>
            <pc:sldMk cId="131899014" sldId="292"/>
            <ac:spMk id="21" creationId="{FDD871F6-2423-C6CA-581E-AE1934BA131B}"/>
          </ac:spMkLst>
        </pc:spChg>
        <pc:spChg chg="add mod">
          <ac:chgData name="SARKAR, SNEHIL" userId="7206feb4-cdd7-49bf-bcbb-38c66ed63114" providerId="ADAL" clId="{C42C66DD-7194-45C7-BF5A-523252346D7B}" dt="2024-12-01T22:16:19.868" v="3248" actId="1036"/>
          <ac:spMkLst>
            <pc:docMk/>
            <pc:sldMk cId="131899014" sldId="292"/>
            <ac:spMk id="22" creationId="{A67C9CB4-4273-FCC5-E668-34B9C810AA87}"/>
          </ac:spMkLst>
        </pc:spChg>
        <pc:grpChg chg="mod">
          <ac:chgData name="SARKAR, SNEHIL" userId="7206feb4-cdd7-49bf-bcbb-38c66ed63114" providerId="ADAL" clId="{C42C66DD-7194-45C7-BF5A-523252346D7B}" dt="2024-12-02T19:38:24.090" v="5822" actId="14100"/>
          <ac:grpSpMkLst>
            <pc:docMk/>
            <pc:sldMk cId="131899014" sldId="292"/>
            <ac:grpSpMk id="2" creationId="{00000000-0000-0000-0000-000000000000}"/>
          </ac:grpSpMkLst>
        </pc:grpChg>
        <pc:grpChg chg="mod">
          <ac:chgData name="SARKAR, SNEHIL" userId="7206feb4-cdd7-49bf-bcbb-38c66ed63114" providerId="ADAL" clId="{C42C66DD-7194-45C7-BF5A-523252346D7B}" dt="2024-12-02T19:38:02.583" v="5816" actId="14100"/>
          <ac:grpSpMkLst>
            <pc:docMk/>
            <pc:sldMk cId="131899014" sldId="292"/>
            <ac:grpSpMk id="6" creationId="{00000000-0000-0000-0000-000000000000}"/>
          </ac:grpSpMkLst>
        </pc:grpChg>
        <pc:grpChg chg="mod">
          <ac:chgData name="SARKAR, SNEHIL" userId="7206feb4-cdd7-49bf-bcbb-38c66ed63114" providerId="ADAL" clId="{C42C66DD-7194-45C7-BF5A-523252346D7B}" dt="2024-12-02T19:38:26.763" v="5823" actId="14100"/>
          <ac:grpSpMkLst>
            <pc:docMk/>
            <pc:sldMk cId="131899014" sldId="292"/>
            <ac:grpSpMk id="9" creationId="{00000000-0000-0000-0000-000000000000}"/>
          </ac:grpSpMkLst>
        </pc:grpChg>
      </pc:sldChg>
      <pc:sldChg chg="modSp mod ord">
        <pc:chgData name="SARKAR, SNEHIL" userId="7206feb4-cdd7-49bf-bcbb-38c66ed63114" providerId="ADAL" clId="{C42C66DD-7194-45C7-BF5A-523252346D7B}" dt="2024-12-01T20:58:00.750" v="1684" actId="14100"/>
        <pc:sldMkLst>
          <pc:docMk/>
          <pc:sldMk cId="4100362526" sldId="293"/>
        </pc:sldMkLst>
        <pc:spChg chg="mod">
          <ac:chgData name="SARKAR, SNEHIL" userId="7206feb4-cdd7-49bf-bcbb-38c66ed63114" providerId="ADAL" clId="{C42C66DD-7194-45C7-BF5A-523252346D7B}" dt="2024-12-01T20:56:40.333" v="1674" actId="948"/>
          <ac:spMkLst>
            <pc:docMk/>
            <pc:sldMk cId="4100362526" sldId="293"/>
            <ac:spMk id="2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1T20:57:29.306" v="1679" actId="948"/>
          <ac:spMkLst>
            <pc:docMk/>
            <pc:sldMk cId="4100362526" sldId="293"/>
            <ac:spMk id="3" creationId="{00000000-0000-0000-0000-000000000000}"/>
          </ac:spMkLst>
        </pc:spChg>
        <pc:picChg chg="mod">
          <ac:chgData name="SARKAR, SNEHIL" userId="7206feb4-cdd7-49bf-bcbb-38c66ed63114" providerId="ADAL" clId="{C42C66DD-7194-45C7-BF5A-523252346D7B}" dt="2024-12-01T20:58:00.750" v="1684" actId="14100"/>
          <ac:picMkLst>
            <pc:docMk/>
            <pc:sldMk cId="4100362526" sldId="293"/>
            <ac:picMk id="4" creationId="{8CBF4EDE-5587-15F7-B61C-760394036793}"/>
          </ac:picMkLst>
        </pc:picChg>
      </pc:sldChg>
      <pc:sldChg chg="delSp modSp del mod ord">
        <pc:chgData name="SARKAR, SNEHIL" userId="7206feb4-cdd7-49bf-bcbb-38c66ed63114" providerId="ADAL" clId="{C42C66DD-7194-45C7-BF5A-523252346D7B}" dt="2024-12-01T21:04:42.623" v="1760" actId="2696"/>
        <pc:sldMkLst>
          <pc:docMk/>
          <pc:sldMk cId="2385725267" sldId="294"/>
        </pc:sldMkLst>
      </pc:sldChg>
      <pc:sldChg chg="addSp delSp modSp add mod setBg">
        <pc:chgData name="SARKAR, SNEHIL" userId="7206feb4-cdd7-49bf-bcbb-38c66ed63114" providerId="ADAL" clId="{C42C66DD-7194-45C7-BF5A-523252346D7B}" dt="2024-12-02T19:19:01.729" v="5445" actId="14100"/>
        <pc:sldMkLst>
          <pc:docMk/>
          <pc:sldMk cId="2460552187" sldId="295"/>
        </pc:sldMkLst>
        <pc:spChg chg="mod">
          <ac:chgData name="SARKAR, SNEHIL" userId="7206feb4-cdd7-49bf-bcbb-38c66ed63114" providerId="ADAL" clId="{C42C66DD-7194-45C7-BF5A-523252346D7B}" dt="2024-12-01T20:40:55.779" v="1617" actId="14100"/>
          <ac:spMkLst>
            <pc:docMk/>
            <pc:sldMk cId="2460552187" sldId="295"/>
            <ac:spMk id="2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1T22:37:47.892" v="3772" actId="14100"/>
          <ac:spMkLst>
            <pc:docMk/>
            <pc:sldMk cId="2460552187" sldId="295"/>
            <ac:spMk id="3" creationId="{00000000-0000-0000-0000-000000000000}"/>
          </ac:spMkLst>
        </pc:spChg>
        <pc:spChg chg="add mod">
          <ac:chgData name="SARKAR, SNEHIL" userId="7206feb4-cdd7-49bf-bcbb-38c66ed63114" providerId="ADAL" clId="{C42C66DD-7194-45C7-BF5A-523252346D7B}" dt="2024-12-02T19:17:51.532" v="5444" actId="1036"/>
          <ac:spMkLst>
            <pc:docMk/>
            <pc:sldMk cId="2460552187" sldId="295"/>
            <ac:spMk id="7" creationId="{3CC75C5F-BF96-A6AD-A931-CCFFEE35A31A}"/>
          </ac:spMkLst>
        </pc:spChg>
        <pc:picChg chg="add mod">
          <ac:chgData name="SARKAR, SNEHIL" userId="7206feb4-cdd7-49bf-bcbb-38c66ed63114" providerId="ADAL" clId="{C42C66DD-7194-45C7-BF5A-523252346D7B}" dt="2024-12-02T19:19:01.729" v="5445" actId="14100"/>
          <ac:picMkLst>
            <pc:docMk/>
            <pc:sldMk cId="2460552187" sldId="295"/>
            <ac:picMk id="8" creationId="{FD6282F6-2055-8865-1A69-71B4D9E22906}"/>
          </ac:picMkLst>
        </pc:picChg>
      </pc:sldChg>
      <pc:sldChg chg="addSp delSp modSp add mod ord">
        <pc:chgData name="SARKAR, SNEHIL" userId="7206feb4-cdd7-49bf-bcbb-38c66ed63114" providerId="ADAL" clId="{C42C66DD-7194-45C7-BF5A-523252346D7B}" dt="2024-12-03T22:53:55.660" v="6715" actId="1035"/>
        <pc:sldMkLst>
          <pc:docMk/>
          <pc:sldMk cId="21647075" sldId="296"/>
        </pc:sldMkLst>
        <pc:spChg chg="del mod">
          <ac:chgData name="SARKAR, SNEHIL" userId="7206feb4-cdd7-49bf-bcbb-38c66ed63114" providerId="ADAL" clId="{C42C66DD-7194-45C7-BF5A-523252346D7B}" dt="2024-12-02T18:26:31.817" v="5007" actId="478"/>
          <ac:spMkLst>
            <pc:docMk/>
            <pc:sldMk cId="21647075" sldId="296"/>
            <ac:spMk id="2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03:51:07.141" v="6300" actId="1076"/>
          <ac:spMkLst>
            <pc:docMk/>
            <pc:sldMk cId="21647075" sldId="296"/>
            <ac:spMk id="2" creationId="{6EA29FBF-D4C4-BCB5-3842-34A067B10184}"/>
          </ac:spMkLst>
        </pc:spChg>
        <pc:spChg chg="mod">
          <ac:chgData name="SARKAR, SNEHIL" userId="7206feb4-cdd7-49bf-bcbb-38c66ed63114" providerId="ADAL" clId="{C42C66DD-7194-45C7-BF5A-523252346D7B}" dt="2024-12-03T03:42:47.493" v="6115" actId="14100"/>
          <ac:spMkLst>
            <pc:docMk/>
            <pc:sldMk cId="21647075" sldId="296"/>
            <ac:spMk id="3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03:52:14.226" v="6307" actId="12"/>
          <ac:spMkLst>
            <pc:docMk/>
            <pc:sldMk cId="21647075" sldId="296"/>
            <ac:spMk id="4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03:42:34.645" v="6098" actId="1038"/>
          <ac:spMkLst>
            <pc:docMk/>
            <pc:sldMk cId="21647075" sldId="296"/>
            <ac:spMk id="5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22:53:41.773" v="6698" actId="1036"/>
          <ac:spMkLst>
            <pc:docMk/>
            <pc:sldMk cId="21647075" sldId="296"/>
            <ac:spMk id="6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22:53:47.266" v="6710" actId="1035"/>
          <ac:spMkLst>
            <pc:docMk/>
            <pc:sldMk cId="21647075" sldId="296"/>
            <ac:spMk id="7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22:53:30.812" v="6684" actId="1035"/>
          <ac:spMkLst>
            <pc:docMk/>
            <pc:sldMk cId="21647075" sldId="296"/>
            <ac:spMk id="9" creationId="{21C787E1-2C8D-49E2-18AF-EC8C844DF368}"/>
          </ac:spMkLst>
        </pc:spChg>
        <pc:spChg chg="add mod">
          <ac:chgData name="SARKAR, SNEHIL" userId="7206feb4-cdd7-49bf-bcbb-38c66ed63114" providerId="ADAL" clId="{C42C66DD-7194-45C7-BF5A-523252346D7B}" dt="2024-12-02T18:28:12.588" v="5050"/>
          <ac:spMkLst>
            <pc:docMk/>
            <pc:sldMk cId="21647075" sldId="296"/>
            <ac:spMk id="9" creationId="{B96C8E54-8065-9F8F-A5FA-7BABE1CE20ED}"/>
          </ac:spMkLst>
        </pc:spChg>
        <pc:spChg chg="add mod">
          <ac:chgData name="SARKAR, SNEHIL" userId="7206feb4-cdd7-49bf-bcbb-38c66ed63114" providerId="ADAL" clId="{C42C66DD-7194-45C7-BF5A-523252346D7B}" dt="2024-12-02T18:28:12.588" v="5050"/>
          <ac:spMkLst>
            <pc:docMk/>
            <pc:sldMk cId="21647075" sldId="296"/>
            <ac:spMk id="10" creationId="{7DB4BB10-383A-B205-3FEE-AB2BAE6677E6}"/>
          </ac:spMkLst>
        </pc:spChg>
        <pc:spChg chg="add mod">
          <ac:chgData name="SARKAR, SNEHIL" userId="7206feb4-cdd7-49bf-bcbb-38c66ed63114" providerId="ADAL" clId="{C42C66DD-7194-45C7-BF5A-523252346D7B}" dt="2024-12-02T18:30:23.189" v="5067" actId="767"/>
          <ac:spMkLst>
            <pc:docMk/>
            <pc:sldMk cId="21647075" sldId="296"/>
            <ac:spMk id="11" creationId="{09FBB664-A5F3-6FF7-4CB9-5F7223C20E16}"/>
          </ac:spMkLst>
        </pc:spChg>
        <pc:spChg chg="add del mod">
          <ac:chgData name="SARKAR, SNEHIL" userId="7206feb4-cdd7-49bf-bcbb-38c66ed63114" providerId="ADAL" clId="{C42C66DD-7194-45C7-BF5A-523252346D7B}" dt="2024-12-02T18:33:30.412" v="5175" actId="478"/>
          <ac:spMkLst>
            <pc:docMk/>
            <pc:sldMk cId="21647075" sldId="296"/>
            <ac:spMk id="12" creationId="{0D9FEB13-17B0-B46F-8A4A-A5B2B61E82D4}"/>
          </ac:spMkLst>
        </pc:spChg>
        <pc:spChg chg="mod">
          <ac:chgData name="SARKAR, SNEHIL" userId="7206feb4-cdd7-49bf-bcbb-38c66ed63114" providerId="ADAL" clId="{C42C66DD-7194-45C7-BF5A-523252346D7B}" dt="2024-12-03T22:53:55.660" v="6715" actId="1035"/>
          <ac:spMkLst>
            <pc:docMk/>
            <pc:sldMk cId="21647075" sldId="296"/>
            <ac:spMk id="14" creationId="{28237E62-34A2-91B5-8ADA-CBAB95B93BFB}"/>
          </ac:spMkLst>
        </pc:spChg>
        <pc:grpChg chg="add mod">
          <ac:chgData name="SARKAR, SNEHIL" userId="7206feb4-cdd7-49bf-bcbb-38c66ed63114" providerId="ADAL" clId="{C42C66DD-7194-45C7-BF5A-523252346D7B}" dt="2024-12-02T18:28:12.588" v="5050"/>
          <ac:grpSpMkLst>
            <pc:docMk/>
            <pc:sldMk cId="21647075" sldId="296"/>
            <ac:grpSpMk id="8" creationId="{0D21802C-7C85-3689-ECFE-D8D92F97976A}"/>
          </ac:grpSpMkLst>
        </pc:grpChg>
        <pc:picChg chg="add mod">
          <ac:chgData name="SARKAR, SNEHIL" userId="7206feb4-cdd7-49bf-bcbb-38c66ed63114" providerId="ADAL" clId="{C42C66DD-7194-45C7-BF5A-523252346D7B}" dt="2024-12-03T03:50:08.993" v="6296" actId="1038"/>
          <ac:picMkLst>
            <pc:docMk/>
            <pc:sldMk cId="21647075" sldId="296"/>
            <ac:picMk id="1026" creationId="{2BB14349-3000-CC68-C7D6-4745ACFCDBCC}"/>
          </ac:picMkLst>
        </pc:picChg>
      </pc:sldChg>
      <pc:sldChg chg="modSp mod">
        <pc:chgData name="SARKAR, SNEHIL" userId="7206feb4-cdd7-49bf-bcbb-38c66ed63114" providerId="ADAL" clId="{C42C66DD-7194-45C7-BF5A-523252346D7B}" dt="2024-12-02T19:14:44.481" v="5383" actId="14100"/>
        <pc:sldMkLst>
          <pc:docMk/>
          <pc:sldMk cId="2422022085" sldId="297"/>
        </pc:sldMkLst>
        <pc:spChg chg="mod">
          <ac:chgData name="SARKAR, SNEHIL" userId="7206feb4-cdd7-49bf-bcbb-38c66ed63114" providerId="ADAL" clId="{C42C66DD-7194-45C7-BF5A-523252346D7B}" dt="2024-12-02T19:12:32.857" v="5375" actId="948"/>
          <ac:spMkLst>
            <pc:docMk/>
            <pc:sldMk cId="2422022085" sldId="297"/>
            <ac:spMk id="3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2T19:14:30.986" v="5381" actId="14100"/>
          <ac:spMkLst>
            <pc:docMk/>
            <pc:sldMk cId="2422022085" sldId="297"/>
            <ac:spMk id="8" creationId="{52067E20-6C66-EE50-8E73-CA56739C3185}"/>
          </ac:spMkLst>
        </pc:spChg>
        <pc:picChg chg="mod">
          <ac:chgData name="SARKAR, SNEHIL" userId="7206feb4-cdd7-49bf-bcbb-38c66ed63114" providerId="ADAL" clId="{C42C66DD-7194-45C7-BF5A-523252346D7B}" dt="2024-12-02T19:14:44.481" v="5383" actId="14100"/>
          <ac:picMkLst>
            <pc:docMk/>
            <pc:sldMk cId="2422022085" sldId="297"/>
            <ac:picMk id="7" creationId="{D7F90F3C-6869-883A-651F-BEDEA8E4FA3A}"/>
          </ac:picMkLst>
        </pc:picChg>
      </pc:sldChg>
      <pc:sldChg chg="modSp mod">
        <pc:chgData name="SARKAR, SNEHIL" userId="7206feb4-cdd7-49bf-bcbb-38c66ed63114" providerId="ADAL" clId="{C42C66DD-7194-45C7-BF5A-523252346D7B}" dt="2024-12-02T17:41:17.877" v="4198" actId="1035"/>
        <pc:sldMkLst>
          <pc:docMk/>
          <pc:sldMk cId="906916917" sldId="298"/>
        </pc:sldMkLst>
        <pc:spChg chg="mod">
          <ac:chgData name="SARKAR, SNEHIL" userId="7206feb4-cdd7-49bf-bcbb-38c66ed63114" providerId="ADAL" clId="{C42C66DD-7194-45C7-BF5A-523252346D7B}" dt="2024-12-01T22:30:53.733" v="3630" actId="20577"/>
          <ac:spMkLst>
            <pc:docMk/>
            <pc:sldMk cId="906916917" sldId="298"/>
            <ac:spMk id="3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2T17:41:17.877" v="4198" actId="1035"/>
          <ac:spMkLst>
            <pc:docMk/>
            <pc:sldMk cId="906916917" sldId="298"/>
            <ac:spMk id="9" creationId="{C979A252-9BFC-412A-ECE4-6CA76C85D478}"/>
          </ac:spMkLst>
        </pc:spChg>
      </pc:sldChg>
      <pc:sldChg chg="modSp add mod">
        <pc:chgData name="SARKAR, SNEHIL" userId="7206feb4-cdd7-49bf-bcbb-38c66ed63114" providerId="ADAL" clId="{C42C66DD-7194-45C7-BF5A-523252346D7B}" dt="2024-12-03T18:17:14.233" v="6623" actId="6559"/>
        <pc:sldMkLst>
          <pc:docMk/>
          <pc:sldMk cId="3269760026" sldId="299"/>
        </pc:sldMkLst>
        <pc:spChg chg="mod">
          <ac:chgData name="SARKAR, SNEHIL" userId="7206feb4-cdd7-49bf-bcbb-38c66ed63114" providerId="ADAL" clId="{C42C66DD-7194-45C7-BF5A-523252346D7B}" dt="2024-12-03T18:17:14.233" v="6623" actId="6559"/>
          <ac:spMkLst>
            <pc:docMk/>
            <pc:sldMk cId="3269760026" sldId="299"/>
            <ac:spMk id="2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18:16:23.062" v="6606" actId="20577"/>
          <ac:spMkLst>
            <pc:docMk/>
            <pc:sldMk cId="3269760026" sldId="299"/>
            <ac:spMk id="12" creationId="{26C372AE-1D99-8F08-7F44-68F7E6F173C3}"/>
          </ac:spMkLst>
        </pc:spChg>
        <pc:spChg chg="mod">
          <ac:chgData name="SARKAR, SNEHIL" userId="7206feb4-cdd7-49bf-bcbb-38c66ed63114" providerId="ADAL" clId="{C42C66DD-7194-45C7-BF5A-523252346D7B}" dt="2024-12-03T18:16:02.528" v="6567" actId="1036"/>
          <ac:spMkLst>
            <pc:docMk/>
            <pc:sldMk cId="3269760026" sldId="299"/>
            <ac:spMk id="14" creationId="{40C58355-FB29-6CAD-3144-D94442FBF4DB}"/>
          </ac:spMkLst>
        </pc:spChg>
        <pc:spChg chg="mod">
          <ac:chgData name="SARKAR, SNEHIL" userId="7206feb4-cdd7-49bf-bcbb-38c66ed63114" providerId="ADAL" clId="{C42C66DD-7194-45C7-BF5A-523252346D7B}" dt="2024-12-03T18:15:57.984" v="6557" actId="1036"/>
          <ac:spMkLst>
            <pc:docMk/>
            <pc:sldMk cId="3269760026" sldId="299"/>
            <ac:spMk id="16" creationId="{17C69036-3791-16DB-958C-7C6EFEBB28C5}"/>
          </ac:spMkLst>
        </pc:spChg>
      </pc:sldChg>
      <pc:sldChg chg="delSp modSp add mod">
        <pc:chgData name="SARKAR, SNEHIL" userId="7206feb4-cdd7-49bf-bcbb-38c66ed63114" providerId="ADAL" clId="{C42C66DD-7194-45C7-BF5A-523252346D7B}" dt="2024-12-03T19:36:28.432" v="6665" actId="1035"/>
        <pc:sldMkLst>
          <pc:docMk/>
          <pc:sldMk cId="1527387742" sldId="300"/>
        </pc:sldMkLst>
        <pc:spChg chg="mod">
          <ac:chgData name="SARKAR, SNEHIL" userId="7206feb4-cdd7-49bf-bcbb-38c66ed63114" providerId="ADAL" clId="{C42C66DD-7194-45C7-BF5A-523252346D7B}" dt="2024-12-03T19:36:21.488" v="6648" actId="1038"/>
          <ac:spMkLst>
            <pc:docMk/>
            <pc:sldMk cId="1527387742" sldId="300"/>
            <ac:spMk id="3" creationId="{3DDEB771-B5CF-C629-1F78-2FA777ACC3A3}"/>
          </ac:spMkLst>
        </pc:spChg>
        <pc:grpChg chg="del">
          <ac:chgData name="SARKAR, SNEHIL" userId="7206feb4-cdd7-49bf-bcbb-38c66ed63114" providerId="ADAL" clId="{C42C66DD-7194-45C7-BF5A-523252346D7B}" dt="2024-12-03T19:35:43.911" v="6627" actId="478"/>
          <ac:grpSpMkLst>
            <pc:docMk/>
            <pc:sldMk cId="1527387742" sldId="300"/>
            <ac:grpSpMk id="6" creationId="{00000000-0000-0000-0000-000000000000}"/>
          </ac:grpSpMkLst>
        </pc:grpChg>
        <pc:picChg chg="mod">
          <ac:chgData name="SARKAR, SNEHIL" userId="7206feb4-cdd7-49bf-bcbb-38c66ed63114" providerId="ADAL" clId="{C42C66DD-7194-45C7-BF5A-523252346D7B}" dt="2024-12-03T19:36:28.432" v="6665" actId="1035"/>
          <ac:picMkLst>
            <pc:docMk/>
            <pc:sldMk cId="1527387742" sldId="300"/>
            <ac:picMk id="1026" creationId="{E8974CE0-9472-DCBE-5762-A40CC86FB6D4}"/>
          </ac:picMkLst>
        </pc:picChg>
      </pc:sldChg>
    </pc:docChg>
  </pc:docChgLst>
  <pc:docChgLst>
    <pc:chgData name="SARKAR, SNEHIL" userId="S::ssarkar4@calstatela.edu::7206feb4-cdd7-49bf-bcbb-38c66ed63114" providerId="AD" clId="Web-{7C75B77D-8145-7E23-F676-1B67334999BC}"/>
    <pc:docChg chg="sldOrd">
      <pc:chgData name="SARKAR, SNEHIL" userId="S::ssarkar4@calstatela.edu::7206feb4-cdd7-49bf-bcbb-38c66ed63114" providerId="AD" clId="Web-{7C75B77D-8145-7E23-F676-1B67334999BC}" dt="2024-11-29T19:29:28.635" v="1"/>
      <pc:docMkLst>
        <pc:docMk/>
      </pc:docMkLst>
      <pc:sldChg chg="ord">
        <pc:chgData name="SARKAR, SNEHIL" userId="S::ssarkar4@calstatela.edu::7206feb4-cdd7-49bf-bcbb-38c66ed63114" providerId="AD" clId="Web-{7C75B77D-8145-7E23-F676-1B67334999BC}" dt="2024-11-29T19:29:28.635" v="1"/>
        <pc:sldMkLst>
          <pc:docMk/>
          <pc:sldMk cId="1717262939" sldId="268"/>
        </pc:sldMkLst>
      </pc:sldChg>
      <pc:sldChg chg="ord">
        <pc:chgData name="SARKAR, SNEHIL" userId="S::ssarkar4@calstatela.edu::7206feb4-cdd7-49bf-bcbb-38c66ed63114" providerId="AD" clId="Web-{7C75B77D-8145-7E23-F676-1B67334999BC}" dt="2024-11-29T19:29:28.635" v="0"/>
        <pc:sldMkLst>
          <pc:docMk/>
          <pc:sldMk cId="1979829756" sldId="269"/>
        </pc:sldMkLst>
      </pc:sldChg>
    </pc:docChg>
  </pc:docChgLst>
  <pc:docChgLst>
    <pc:chgData name="SARKAR, SNEHIL" userId="S::ssarkar4@calstatela.edu::7206feb4-cdd7-49bf-bcbb-38c66ed63114" providerId="AD" clId="Web-{6A09342A-7605-86EB-8C32-7D6C96DB6884}"/>
    <pc:docChg chg="addSld modSld">
      <pc:chgData name="SARKAR, SNEHIL" userId="S::ssarkar4@calstatela.edu::7206feb4-cdd7-49bf-bcbb-38c66ed63114" providerId="AD" clId="Web-{6A09342A-7605-86EB-8C32-7D6C96DB6884}" dt="2024-11-29T19:59:30.716" v="1" actId="1076"/>
      <pc:docMkLst>
        <pc:docMk/>
      </pc:docMkLst>
      <pc:sldChg chg="modSp add replId">
        <pc:chgData name="SARKAR, SNEHIL" userId="S::ssarkar4@calstatela.edu::7206feb4-cdd7-49bf-bcbb-38c66ed63114" providerId="AD" clId="Web-{6A09342A-7605-86EB-8C32-7D6C96DB6884}" dt="2024-11-29T19:59:30.716" v="1" actId="1076"/>
        <pc:sldMkLst>
          <pc:docMk/>
          <pc:sldMk cId="4134176849" sldId="290"/>
        </pc:sldMkLst>
      </pc:sldChg>
    </pc:docChg>
  </pc:docChgLst>
  <pc:docChgLst>
    <pc:chgData name="SARKAR, SNEHIL" userId="S::ssarkar4@calstatela.edu::7206feb4-cdd7-49bf-bcbb-38c66ed63114" providerId="AD" clId="Web-{4DF7020C-ECEC-E950-4A35-183AB6322420}"/>
    <pc:docChg chg="modSld">
      <pc:chgData name="SARKAR, SNEHIL" userId="S::ssarkar4@calstatela.edu::7206feb4-cdd7-49bf-bcbb-38c66ed63114" providerId="AD" clId="Web-{4DF7020C-ECEC-E950-4A35-183AB6322420}" dt="2024-12-02T20:06:24.244" v="1" actId="20577"/>
      <pc:docMkLst>
        <pc:docMk/>
      </pc:docMkLst>
      <pc:sldChg chg="modSp">
        <pc:chgData name="SARKAR, SNEHIL" userId="S::ssarkar4@calstatela.edu::7206feb4-cdd7-49bf-bcbb-38c66ed63114" providerId="AD" clId="Web-{4DF7020C-ECEC-E950-4A35-183AB6322420}" dt="2024-12-02T20:06:24.244" v="1" actId="20577"/>
        <pc:sldMkLst>
          <pc:docMk/>
          <pc:sldMk cId="3763068476" sldId="289"/>
        </pc:sldMkLst>
        <pc:spChg chg="mod">
          <ac:chgData name="SARKAR, SNEHIL" userId="S::ssarkar4@calstatela.edu::7206feb4-cdd7-49bf-bcbb-38c66ed63114" providerId="AD" clId="Web-{4DF7020C-ECEC-E950-4A35-183AB6322420}" dt="2024-12-02T20:06:24.244" v="1" actId="20577"/>
          <ac:spMkLst>
            <pc:docMk/>
            <pc:sldMk cId="3763068476" sldId="289"/>
            <ac:spMk id="3" creationId="{00000000-0000-0000-0000-000000000000}"/>
          </ac:spMkLst>
        </pc:spChg>
      </pc:sldChg>
    </pc:docChg>
  </pc:docChgLst>
  <pc:docChgLst>
    <pc:chgData name="Porwal, Ayushi" userId="376b8226-391e-430a-942b-c07c6ca5498d" providerId="ADAL" clId="{1F8C2E41-E52C-456F-AE24-2235685EE18F}"/>
    <pc:docChg chg="undo redo custSel addSld delSld modSld sldOrd">
      <pc:chgData name="Porwal, Ayushi" userId="376b8226-391e-430a-942b-c07c6ca5498d" providerId="ADAL" clId="{1F8C2E41-E52C-456F-AE24-2235685EE18F}" dt="2024-12-03T22:37:25.571" v="1079" actId="1076"/>
      <pc:docMkLst>
        <pc:docMk/>
      </pc:docMkLst>
      <pc:sldChg chg="addSp modSp mod setBg">
        <pc:chgData name="Porwal, Ayushi" userId="376b8226-391e-430a-942b-c07c6ca5498d" providerId="ADAL" clId="{1F8C2E41-E52C-456F-AE24-2235685EE18F}" dt="2024-11-24T22:47:30.854" v="1" actId="26606"/>
        <pc:sldMkLst>
          <pc:docMk/>
          <pc:sldMk cId="465847251" sldId="256"/>
        </pc:sldMkLst>
      </pc:sldChg>
      <pc:sldChg chg="ord">
        <pc:chgData name="Porwal, Ayushi" userId="376b8226-391e-430a-942b-c07c6ca5498d" providerId="ADAL" clId="{1F8C2E41-E52C-456F-AE24-2235685EE18F}" dt="2024-11-24T22:48:24.286" v="10"/>
        <pc:sldMkLst>
          <pc:docMk/>
          <pc:sldMk cId="1430391549" sldId="257"/>
        </pc:sldMkLst>
      </pc:sldChg>
      <pc:sldChg chg="modSp new mod">
        <pc:chgData name="Porwal, Ayushi" userId="376b8226-391e-430a-942b-c07c6ca5498d" providerId="ADAL" clId="{1F8C2E41-E52C-456F-AE24-2235685EE18F}" dt="2024-11-24T22:48:37.025" v="23" actId="20577"/>
        <pc:sldMkLst>
          <pc:docMk/>
          <pc:sldMk cId="2572848143" sldId="258"/>
        </pc:sldMkLst>
      </pc:sldChg>
      <pc:sldChg chg="modSp new mod">
        <pc:chgData name="Porwal, Ayushi" userId="376b8226-391e-430a-942b-c07c6ca5498d" providerId="ADAL" clId="{1F8C2E41-E52C-456F-AE24-2235685EE18F}" dt="2024-11-24T22:48:09.681" v="8" actId="20577"/>
        <pc:sldMkLst>
          <pc:docMk/>
          <pc:sldMk cId="4074946087" sldId="259"/>
        </pc:sldMkLst>
      </pc:sldChg>
      <pc:sldChg chg="addSp modSp new mod">
        <pc:chgData name="Porwal, Ayushi" userId="376b8226-391e-430a-942b-c07c6ca5498d" providerId="ADAL" clId="{1F8C2E41-E52C-456F-AE24-2235685EE18F}" dt="2024-11-24T22:50:19.093" v="55" actId="1076"/>
        <pc:sldMkLst>
          <pc:docMk/>
          <pc:sldMk cId="1731819311" sldId="260"/>
        </pc:sldMkLst>
      </pc:sldChg>
      <pc:sldChg chg="modSp add mod">
        <pc:chgData name="Porwal, Ayushi" userId="376b8226-391e-430a-942b-c07c6ca5498d" providerId="ADAL" clId="{1F8C2E41-E52C-456F-AE24-2235685EE18F}" dt="2024-11-24T22:51:02.874" v="65" actId="20577"/>
        <pc:sldMkLst>
          <pc:docMk/>
          <pc:sldMk cId="3160279837" sldId="261"/>
        </pc:sldMkLst>
      </pc:sldChg>
      <pc:sldChg chg="modSp add mod">
        <pc:chgData name="Porwal, Ayushi" userId="376b8226-391e-430a-942b-c07c6ca5498d" providerId="ADAL" clId="{1F8C2E41-E52C-456F-AE24-2235685EE18F}" dt="2024-11-24T22:51:18.769" v="68" actId="20577"/>
        <pc:sldMkLst>
          <pc:docMk/>
          <pc:sldMk cId="3168031887" sldId="262"/>
        </pc:sldMkLst>
      </pc:sldChg>
      <pc:sldChg chg="modSp add mod">
        <pc:chgData name="Porwal, Ayushi" userId="376b8226-391e-430a-942b-c07c6ca5498d" providerId="ADAL" clId="{1F8C2E41-E52C-456F-AE24-2235685EE18F}" dt="2024-11-24T22:51:30.439" v="69"/>
        <pc:sldMkLst>
          <pc:docMk/>
          <pc:sldMk cId="2716706721" sldId="263"/>
        </pc:sldMkLst>
      </pc:sldChg>
      <pc:sldChg chg="modSp add mod">
        <pc:chgData name="Porwal, Ayushi" userId="376b8226-391e-430a-942b-c07c6ca5498d" providerId="ADAL" clId="{1F8C2E41-E52C-456F-AE24-2235685EE18F}" dt="2024-11-24T22:51:48.914" v="72" actId="20577"/>
        <pc:sldMkLst>
          <pc:docMk/>
          <pc:sldMk cId="2611725406" sldId="264"/>
        </pc:sldMkLst>
      </pc:sldChg>
      <pc:sldChg chg="modSp add del mod">
        <pc:chgData name="Porwal, Ayushi" userId="376b8226-391e-430a-942b-c07c6ca5498d" providerId="ADAL" clId="{1F8C2E41-E52C-456F-AE24-2235685EE18F}" dt="2024-11-26T00:36:16.587" v="81" actId="47"/>
        <pc:sldMkLst>
          <pc:docMk/>
          <pc:sldMk cId="3015066672" sldId="265"/>
        </pc:sldMkLst>
      </pc:sldChg>
      <pc:sldChg chg="modSp add del mod">
        <pc:chgData name="Porwal, Ayushi" userId="376b8226-391e-430a-942b-c07c6ca5498d" providerId="ADAL" clId="{1F8C2E41-E52C-456F-AE24-2235685EE18F}" dt="2024-11-26T00:36:34.252" v="83" actId="47"/>
        <pc:sldMkLst>
          <pc:docMk/>
          <pc:sldMk cId="3649019167" sldId="266"/>
        </pc:sldMkLst>
      </pc:sldChg>
      <pc:sldChg chg="new">
        <pc:chgData name="Porwal, Ayushi" userId="376b8226-391e-430a-942b-c07c6ca5498d" providerId="ADAL" clId="{1F8C2E41-E52C-456F-AE24-2235685EE18F}" dt="2024-11-24T22:52:41.212" v="79" actId="680"/>
        <pc:sldMkLst>
          <pc:docMk/>
          <pc:sldMk cId="3765770611" sldId="267"/>
        </pc:sldMkLst>
      </pc:sldChg>
      <pc:sldChg chg="addSp delSp modSp add del mod">
        <pc:chgData name="Porwal, Ayushi" userId="376b8226-391e-430a-942b-c07c6ca5498d" providerId="ADAL" clId="{1F8C2E41-E52C-456F-AE24-2235685EE18F}" dt="2024-11-30T16:18:47.637" v="125" actId="47"/>
        <pc:sldMkLst>
          <pc:docMk/>
          <pc:sldMk cId="1717262939" sldId="268"/>
        </pc:sldMkLst>
      </pc:sldChg>
      <pc:sldChg chg="addSp delSp modSp add del mod">
        <pc:chgData name="Porwal, Ayushi" userId="376b8226-391e-430a-942b-c07c6ca5498d" providerId="ADAL" clId="{1F8C2E41-E52C-456F-AE24-2235685EE18F}" dt="2024-11-30T16:19:47.971" v="149" actId="47"/>
        <pc:sldMkLst>
          <pc:docMk/>
          <pc:sldMk cId="1979829756" sldId="269"/>
        </pc:sldMkLst>
      </pc:sldChg>
      <pc:sldChg chg="modSp new mod">
        <pc:chgData name="Porwal, Ayushi" userId="376b8226-391e-430a-942b-c07c6ca5498d" providerId="ADAL" clId="{1F8C2E41-E52C-456F-AE24-2235685EE18F}" dt="2024-11-26T00:37:19.445" v="100" actId="20577"/>
        <pc:sldMkLst>
          <pc:docMk/>
          <pc:sldMk cId="2108979695" sldId="270"/>
        </pc:sldMkLst>
      </pc:sldChg>
      <pc:sldChg chg="addSp delSp modSp mod">
        <pc:chgData name="Porwal, Ayushi" userId="376b8226-391e-430a-942b-c07c6ca5498d" providerId="ADAL" clId="{1F8C2E41-E52C-456F-AE24-2235685EE18F}" dt="2024-12-03T19:54:29.841" v="997" actId="20577"/>
        <pc:sldMkLst>
          <pc:docMk/>
          <pc:sldMk cId="2249516952" sldId="286"/>
        </pc:sldMkLst>
        <pc:spChg chg="mod">
          <ac:chgData name="Porwal, Ayushi" userId="376b8226-391e-430a-942b-c07c6ca5498d" providerId="ADAL" clId="{1F8C2E41-E52C-456F-AE24-2235685EE18F}" dt="2024-12-03T19:54:29.841" v="997" actId="20577"/>
          <ac:spMkLst>
            <pc:docMk/>
            <pc:sldMk cId="2249516952" sldId="286"/>
            <ac:spMk id="10" creationId="{00000000-0000-0000-0000-000000000000}"/>
          </ac:spMkLst>
        </pc:spChg>
        <pc:spChg chg="add">
          <ac:chgData name="Porwal, Ayushi" userId="376b8226-391e-430a-942b-c07c6ca5498d" providerId="ADAL" clId="{1F8C2E41-E52C-456F-AE24-2235685EE18F}" dt="2024-12-02T23:09:09.020" v="340"/>
          <ac:spMkLst>
            <pc:docMk/>
            <pc:sldMk cId="2249516952" sldId="286"/>
            <ac:spMk id="11" creationId="{2159D84A-B405-324C-D806-F6E3D257CD2E}"/>
          </ac:spMkLst>
        </pc:spChg>
        <pc:spChg chg="add mod">
          <ac:chgData name="Porwal, Ayushi" userId="376b8226-391e-430a-942b-c07c6ca5498d" providerId="ADAL" clId="{1F8C2E41-E52C-456F-AE24-2235685EE18F}" dt="2024-12-02T23:09:34.077" v="344"/>
          <ac:spMkLst>
            <pc:docMk/>
            <pc:sldMk cId="2249516952" sldId="286"/>
            <ac:spMk id="12" creationId="{115DA27C-B6DC-114B-5F9A-C73E89A7C2C3}"/>
          </ac:spMkLst>
        </pc:spChg>
        <pc:spChg chg="add mod">
          <ac:chgData name="Porwal, Ayushi" userId="376b8226-391e-430a-942b-c07c6ca5498d" providerId="ADAL" clId="{1F8C2E41-E52C-456F-AE24-2235685EE18F}" dt="2024-12-02T23:09:33.679" v="343"/>
          <ac:spMkLst>
            <pc:docMk/>
            <pc:sldMk cId="2249516952" sldId="286"/>
            <ac:spMk id="13" creationId="{E7063635-D2F1-2650-83DB-05A01A96AC09}"/>
          </ac:spMkLst>
        </pc:spChg>
        <pc:spChg chg="add">
          <ac:chgData name="Porwal, Ayushi" userId="376b8226-391e-430a-942b-c07c6ca5498d" providerId="ADAL" clId="{1F8C2E41-E52C-456F-AE24-2235685EE18F}" dt="2024-12-02T23:09:38.681" v="345"/>
          <ac:spMkLst>
            <pc:docMk/>
            <pc:sldMk cId="2249516952" sldId="286"/>
            <ac:spMk id="14" creationId="{B025172C-8EDB-4F09-B36A-519F19B4D9D9}"/>
          </ac:spMkLst>
        </pc:spChg>
        <pc:spChg chg="add del mod">
          <ac:chgData name="Porwal, Ayushi" userId="376b8226-391e-430a-942b-c07c6ca5498d" providerId="ADAL" clId="{1F8C2E41-E52C-456F-AE24-2235685EE18F}" dt="2024-12-02T23:55:30.791" v="365"/>
          <ac:spMkLst>
            <pc:docMk/>
            <pc:sldMk cId="2249516952" sldId="286"/>
            <ac:spMk id="15" creationId="{F47D9ACE-0AD6-355D-4B08-848C247CA39C}"/>
          </ac:spMkLst>
        </pc:spChg>
        <pc:spChg chg="add del mod">
          <ac:chgData name="Porwal, Ayushi" userId="376b8226-391e-430a-942b-c07c6ca5498d" providerId="ADAL" clId="{1F8C2E41-E52C-456F-AE24-2235685EE18F}" dt="2024-12-02T23:55:30.794" v="367"/>
          <ac:spMkLst>
            <pc:docMk/>
            <pc:sldMk cId="2249516952" sldId="286"/>
            <ac:spMk id="16" creationId="{298E791A-DE38-DBEE-F977-A0335113AE31}"/>
          </ac:spMkLst>
        </pc:spChg>
        <pc:picChg chg="add del mod">
          <ac:chgData name="Porwal, Ayushi" userId="376b8226-391e-430a-942b-c07c6ca5498d" providerId="ADAL" clId="{1F8C2E41-E52C-456F-AE24-2235685EE18F}" dt="2024-12-03T00:07:52.560" v="389" actId="478"/>
          <ac:picMkLst>
            <pc:docMk/>
            <pc:sldMk cId="2249516952" sldId="286"/>
            <ac:picMk id="8" creationId="{21902D90-E598-26EC-58EB-2A7DE14FE2A0}"/>
          </ac:picMkLst>
        </pc:picChg>
        <pc:picChg chg="del">
          <ac:chgData name="Porwal, Ayushi" userId="376b8226-391e-430a-942b-c07c6ca5498d" providerId="ADAL" clId="{1F8C2E41-E52C-456F-AE24-2235685EE18F}" dt="2024-12-02T21:25:32.496" v="260" actId="478"/>
          <ac:picMkLst>
            <pc:docMk/>
            <pc:sldMk cId="2249516952" sldId="286"/>
            <ac:picMk id="9" creationId="{830B9197-1BBF-3BDA-32BA-F663D7C4B27B}"/>
          </ac:picMkLst>
        </pc:picChg>
        <pc:picChg chg="add mod modCrop">
          <ac:chgData name="Porwal, Ayushi" userId="376b8226-391e-430a-942b-c07c6ca5498d" providerId="ADAL" clId="{1F8C2E41-E52C-456F-AE24-2235685EE18F}" dt="2024-12-03T00:07:52.023" v="388"/>
          <ac:picMkLst>
            <pc:docMk/>
            <pc:sldMk cId="2249516952" sldId="286"/>
            <ac:picMk id="17" creationId="{29AB8156-D7C7-5CF6-641C-C793330306AE}"/>
          </ac:picMkLst>
        </pc:picChg>
      </pc:sldChg>
      <pc:sldChg chg="addSp delSp modSp del mod modNotesTx">
        <pc:chgData name="Porwal, Ayushi" userId="376b8226-391e-430a-942b-c07c6ca5498d" providerId="ADAL" clId="{1F8C2E41-E52C-456F-AE24-2235685EE18F}" dt="2024-12-03T18:21:41.831" v="769" actId="47"/>
        <pc:sldMkLst>
          <pc:docMk/>
          <pc:sldMk cId="3763068476" sldId="289"/>
        </pc:sldMkLst>
        <pc:spChg chg="mod">
          <ac:chgData name="Porwal, Ayushi" userId="376b8226-391e-430a-942b-c07c6ca5498d" providerId="ADAL" clId="{1F8C2E41-E52C-456F-AE24-2235685EE18F}" dt="2024-12-03T00:49:16.383" v="762" actId="1076"/>
          <ac:spMkLst>
            <pc:docMk/>
            <pc:sldMk cId="3763068476" sldId="289"/>
            <ac:spMk id="2" creationId="{00000000-0000-0000-0000-000000000000}"/>
          </ac:spMkLst>
        </pc:spChg>
        <pc:spChg chg="del mod">
          <ac:chgData name="Porwal, Ayushi" userId="376b8226-391e-430a-942b-c07c6ca5498d" providerId="ADAL" clId="{1F8C2E41-E52C-456F-AE24-2235685EE18F}" dt="2024-12-03T00:37:32.265" v="624" actId="478"/>
          <ac:spMkLst>
            <pc:docMk/>
            <pc:sldMk cId="3763068476" sldId="289"/>
            <ac:spMk id="3" creationId="{00000000-0000-0000-0000-000000000000}"/>
          </ac:spMkLst>
        </pc:spChg>
        <pc:spChg chg="mod">
          <ac:chgData name="Porwal, Ayushi" userId="376b8226-391e-430a-942b-c07c6ca5498d" providerId="ADAL" clId="{1F8C2E41-E52C-456F-AE24-2235685EE18F}" dt="2024-12-03T00:39:09.344" v="628" actId="207"/>
          <ac:spMkLst>
            <pc:docMk/>
            <pc:sldMk cId="3763068476" sldId="289"/>
            <ac:spMk id="6" creationId="{382B658A-CD09-C2D9-F399-3ABF44A15F3F}"/>
          </ac:spMkLst>
        </pc:spChg>
        <pc:spChg chg="mod">
          <ac:chgData name="Porwal, Ayushi" userId="376b8226-391e-430a-942b-c07c6ca5498d" providerId="ADAL" clId="{1F8C2E41-E52C-456F-AE24-2235685EE18F}" dt="2024-12-03T00:39:09.344" v="628" actId="207"/>
          <ac:spMkLst>
            <pc:docMk/>
            <pc:sldMk cId="3763068476" sldId="289"/>
            <ac:spMk id="7" creationId="{3AAF595E-CC89-DAA0-0C26-B9C79531D718}"/>
          </ac:spMkLst>
        </pc:spChg>
        <pc:spChg chg="mod">
          <ac:chgData name="Porwal, Ayushi" userId="376b8226-391e-430a-942b-c07c6ca5498d" providerId="ADAL" clId="{1F8C2E41-E52C-456F-AE24-2235685EE18F}" dt="2024-12-03T00:39:48.166" v="629"/>
          <ac:spMkLst>
            <pc:docMk/>
            <pc:sldMk cId="3763068476" sldId="289"/>
            <ac:spMk id="9" creationId="{EF5FAA5F-D297-9C75-1FF3-8A817FD01F9B}"/>
          </ac:spMkLst>
        </pc:spChg>
        <pc:spChg chg="mod">
          <ac:chgData name="Porwal, Ayushi" userId="376b8226-391e-430a-942b-c07c6ca5498d" providerId="ADAL" clId="{1F8C2E41-E52C-456F-AE24-2235685EE18F}" dt="2024-12-03T00:39:48.166" v="629"/>
          <ac:spMkLst>
            <pc:docMk/>
            <pc:sldMk cId="3763068476" sldId="289"/>
            <ac:spMk id="10" creationId="{53B2AAED-24B8-462B-969F-6B8136861215}"/>
          </ac:spMkLst>
        </pc:spChg>
        <pc:spChg chg="add del mod">
          <ac:chgData name="Porwal, Ayushi" userId="376b8226-391e-430a-942b-c07c6ca5498d" providerId="ADAL" clId="{1F8C2E41-E52C-456F-AE24-2235685EE18F}" dt="2024-12-03T00:42:54.136" v="677" actId="478"/>
          <ac:spMkLst>
            <pc:docMk/>
            <pc:sldMk cId="3763068476" sldId="289"/>
            <ac:spMk id="11" creationId="{9B6C8940-E97E-DEAD-1C20-82003F1E443A}"/>
          </ac:spMkLst>
        </pc:spChg>
        <pc:spChg chg="add mod">
          <ac:chgData name="Porwal, Ayushi" userId="376b8226-391e-430a-942b-c07c6ca5498d" providerId="ADAL" clId="{1F8C2E41-E52C-456F-AE24-2235685EE18F}" dt="2024-12-03T00:49:06.813" v="761" actId="20577"/>
          <ac:spMkLst>
            <pc:docMk/>
            <pc:sldMk cId="3763068476" sldId="289"/>
            <ac:spMk id="12" creationId="{26C372AE-1D99-8F08-7F44-68F7E6F173C3}"/>
          </ac:spMkLst>
        </pc:spChg>
        <pc:spChg chg="add del mod">
          <ac:chgData name="Porwal, Ayushi" userId="376b8226-391e-430a-942b-c07c6ca5498d" providerId="ADAL" clId="{1F8C2E41-E52C-456F-AE24-2235685EE18F}" dt="2024-12-03T00:42:36.659" v="671"/>
          <ac:spMkLst>
            <pc:docMk/>
            <pc:sldMk cId="3763068476" sldId="289"/>
            <ac:spMk id="13" creationId="{28D5D14C-598A-AF3A-FC71-46F2AFC9EC21}"/>
          </ac:spMkLst>
        </pc:spChg>
        <pc:spChg chg="add mod">
          <ac:chgData name="Porwal, Ayushi" userId="376b8226-391e-430a-942b-c07c6ca5498d" providerId="ADAL" clId="{1F8C2E41-E52C-456F-AE24-2235685EE18F}" dt="2024-12-03T01:05:58.265" v="768" actId="12"/>
          <ac:spMkLst>
            <pc:docMk/>
            <pc:sldMk cId="3763068476" sldId="289"/>
            <ac:spMk id="14" creationId="{40C58355-FB29-6CAD-3144-D94442FBF4DB}"/>
          </ac:spMkLst>
        </pc:spChg>
        <pc:spChg chg="add del mod">
          <ac:chgData name="Porwal, Ayushi" userId="376b8226-391e-430a-942b-c07c6ca5498d" providerId="ADAL" clId="{1F8C2E41-E52C-456F-AE24-2235685EE18F}" dt="2024-12-03T00:46:45.098" v="714"/>
          <ac:spMkLst>
            <pc:docMk/>
            <pc:sldMk cId="3763068476" sldId="289"/>
            <ac:spMk id="15" creationId="{6A19C718-A729-19B9-437E-205F9C0246FF}"/>
          </ac:spMkLst>
        </pc:spChg>
        <pc:spChg chg="add mod">
          <ac:chgData name="Porwal, Ayushi" userId="376b8226-391e-430a-942b-c07c6ca5498d" providerId="ADAL" clId="{1F8C2E41-E52C-456F-AE24-2235685EE18F}" dt="2024-12-03T00:51:17.985" v="766" actId="1076"/>
          <ac:spMkLst>
            <pc:docMk/>
            <pc:sldMk cId="3763068476" sldId="289"/>
            <ac:spMk id="16" creationId="{17C69036-3791-16DB-958C-7C6EFEBB28C5}"/>
          </ac:spMkLst>
        </pc:spChg>
        <pc:grpChg chg="add del mod">
          <ac:chgData name="Porwal, Ayushi" userId="376b8226-391e-430a-942b-c07c6ca5498d" providerId="ADAL" clId="{1F8C2E41-E52C-456F-AE24-2235685EE18F}" dt="2024-12-03T00:39:53.881" v="631" actId="478"/>
          <ac:grpSpMkLst>
            <pc:docMk/>
            <pc:sldMk cId="3763068476" sldId="289"/>
            <ac:grpSpMk id="5" creationId="{051E1BCB-7F65-7B98-C5B0-8D6F67472648}"/>
          </ac:grpSpMkLst>
        </pc:grpChg>
        <pc:grpChg chg="add del mod">
          <ac:chgData name="Porwal, Ayushi" userId="376b8226-391e-430a-942b-c07c6ca5498d" providerId="ADAL" clId="{1F8C2E41-E52C-456F-AE24-2235685EE18F}" dt="2024-12-03T00:42:36.656" v="669" actId="478"/>
          <ac:grpSpMkLst>
            <pc:docMk/>
            <pc:sldMk cId="3763068476" sldId="289"/>
            <ac:grpSpMk id="8" creationId="{47FF50D8-F0B2-5BCF-89BD-DE102D4893B8}"/>
          </ac:grpSpMkLst>
        </pc:grpChg>
      </pc:sldChg>
      <pc:sldChg chg="modSp mod setBg">
        <pc:chgData name="Porwal, Ayushi" userId="376b8226-391e-430a-942b-c07c6ca5498d" providerId="ADAL" clId="{1F8C2E41-E52C-456F-AE24-2235685EE18F}" dt="2024-12-03T00:38:56.444" v="626"/>
        <pc:sldMkLst>
          <pc:docMk/>
          <pc:sldMk cId="131899014" sldId="292"/>
        </pc:sldMkLst>
        <pc:spChg chg="mod">
          <ac:chgData name="Porwal, Ayushi" userId="376b8226-391e-430a-942b-c07c6ca5498d" providerId="ADAL" clId="{1F8C2E41-E52C-456F-AE24-2235685EE18F}" dt="2024-12-03T00:34:18.339" v="622" actId="20577"/>
          <ac:spMkLst>
            <pc:docMk/>
            <pc:sldMk cId="131899014" sldId="292"/>
            <ac:spMk id="14" creationId="{92739B2A-7A59-F034-D601-7087D407FF85}"/>
          </ac:spMkLst>
        </pc:spChg>
      </pc:sldChg>
      <pc:sldChg chg="addSp delSp modSp add mod ord">
        <pc:chgData name="Porwal, Ayushi" userId="376b8226-391e-430a-942b-c07c6ca5498d" providerId="ADAL" clId="{1F8C2E41-E52C-456F-AE24-2235685EE18F}" dt="2024-12-02T22:20:49.542" v="339" actId="20577"/>
        <pc:sldMkLst>
          <pc:docMk/>
          <pc:sldMk cId="4100362526" sldId="293"/>
        </pc:sldMkLst>
        <pc:spChg chg="mod">
          <ac:chgData name="Porwal, Ayushi" userId="376b8226-391e-430a-942b-c07c6ca5498d" providerId="ADAL" clId="{1F8C2E41-E52C-456F-AE24-2235685EE18F}" dt="2024-11-30T16:16:53.982" v="113" actId="20577"/>
          <ac:spMkLst>
            <pc:docMk/>
            <pc:sldMk cId="4100362526" sldId="293"/>
            <ac:spMk id="2" creationId="{00000000-0000-0000-0000-000000000000}"/>
          </ac:spMkLst>
        </pc:spChg>
        <pc:spChg chg="mod">
          <ac:chgData name="Porwal, Ayushi" userId="376b8226-391e-430a-942b-c07c6ca5498d" providerId="ADAL" clId="{1F8C2E41-E52C-456F-AE24-2235685EE18F}" dt="2024-12-02T22:20:49.542" v="339" actId="20577"/>
          <ac:spMkLst>
            <pc:docMk/>
            <pc:sldMk cId="4100362526" sldId="293"/>
            <ac:spMk id="3" creationId="{00000000-0000-0000-0000-000000000000}"/>
          </ac:spMkLst>
        </pc:spChg>
        <pc:picChg chg="add mod">
          <ac:chgData name="Porwal, Ayushi" userId="376b8226-391e-430a-942b-c07c6ca5498d" providerId="ADAL" clId="{1F8C2E41-E52C-456F-AE24-2235685EE18F}" dt="2024-11-30T16:17:08.824" v="117" actId="14100"/>
          <ac:picMkLst>
            <pc:docMk/>
            <pc:sldMk cId="4100362526" sldId="293"/>
            <ac:picMk id="4" creationId="{8CBF4EDE-5587-15F7-B61C-760394036793}"/>
          </ac:picMkLst>
        </pc:picChg>
      </pc:sldChg>
      <pc:sldChg chg="addSp delSp modSp add mod">
        <pc:chgData name="Porwal, Ayushi" userId="376b8226-391e-430a-942b-c07c6ca5498d" providerId="ADAL" clId="{1F8C2E41-E52C-456F-AE24-2235685EE18F}" dt="2024-11-30T16:20:11.335" v="151" actId="1076"/>
        <pc:sldMkLst>
          <pc:docMk/>
          <pc:sldMk cId="2385725267" sldId="294"/>
        </pc:sldMkLst>
      </pc:sldChg>
      <pc:sldChg chg="addSp delSp modSp mod modNotesTx">
        <pc:chgData name="Porwal, Ayushi" userId="376b8226-391e-430a-942b-c07c6ca5498d" providerId="ADAL" clId="{1F8C2E41-E52C-456F-AE24-2235685EE18F}" dt="2024-12-03T22:37:25.571" v="1079" actId="1076"/>
        <pc:sldMkLst>
          <pc:docMk/>
          <pc:sldMk cId="21647075" sldId="296"/>
        </pc:sldMkLst>
        <pc:spChg chg="add del mod">
          <ac:chgData name="Porwal, Ayushi" userId="376b8226-391e-430a-942b-c07c6ca5498d" providerId="ADAL" clId="{1F8C2E41-E52C-456F-AE24-2235685EE18F}" dt="2024-12-03T22:29:08.478" v="1028" actId="478"/>
          <ac:spMkLst>
            <pc:docMk/>
            <pc:sldMk cId="21647075" sldId="296"/>
            <ac:spMk id="2" creationId="{6EA29FBF-D4C4-BCB5-3842-34A067B10184}"/>
          </ac:spMkLst>
        </pc:spChg>
        <pc:spChg chg="mod">
          <ac:chgData name="Porwal, Ayushi" userId="376b8226-391e-430a-942b-c07c6ca5498d" providerId="ADAL" clId="{1F8C2E41-E52C-456F-AE24-2235685EE18F}" dt="2024-12-03T18:22:22.867" v="773" actId="20577"/>
          <ac:spMkLst>
            <pc:docMk/>
            <pc:sldMk cId="21647075" sldId="296"/>
            <ac:spMk id="3" creationId="{00000000-0000-0000-0000-000000000000}"/>
          </ac:spMkLst>
        </pc:spChg>
        <pc:spChg chg="del mod">
          <ac:chgData name="Porwal, Ayushi" userId="376b8226-391e-430a-942b-c07c6ca5498d" providerId="ADAL" clId="{1F8C2E41-E52C-456F-AE24-2235685EE18F}" dt="2024-12-03T22:28:44.623" v="1022" actId="478"/>
          <ac:spMkLst>
            <pc:docMk/>
            <pc:sldMk cId="21647075" sldId="296"/>
            <ac:spMk id="4" creationId="{00000000-0000-0000-0000-000000000000}"/>
          </ac:spMkLst>
        </pc:spChg>
        <pc:spChg chg="mod">
          <ac:chgData name="Porwal, Ayushi" userId="376b8226-391e-430a-942b-c07c6ca5498d" providerId="ADAL" clId="{1F8C2E41-E52C-456F-AE24-2235685EE18F}" dt="2024-12-03T22:29:27.695" v="1031" actId="1076"/>
          <ac:spMkLst>
            <pc:docMk/>
            <pc:sldMk cId="21647075" sldId="296"/>
            <ac:spMk id="5" creationId="{00000000-0000-0000-0000-000000000000}"/>
          </ac:spMkLst>
        </pc:spChg>
        <pc:spChg chg="mod">
          <ac:chgData name="Porwal, Ayushi" userId="376b8226-391e-430a-942b-c07c6ca5498d" providerId="ADAL" clId="{1F8C2E41-E52C-456F-AE24-2235685EE18F}" dt="2024-12-03T22:30:00.234" v="1038" actId="1076"/>
          <ac:spMkLst>
            <pc:docMk/>
            <pc:sldMk cId="21647075" sldId="296"/>
            <ac:spMk id="6" creationId="{00000000-0000-0000-0000-000000000000}"/>
          </ac:spMkLst>
        </pc:spChg>
        <pc:spChg chg="mod">
          <ac:chgData name="Porwal, Ayushi" userId="376b8226-391e-430a-942b-c07c6ca5498d" providerId="ADAL" clId="{1F8C2E41-E52C-456F-AE24-2235685EE18F}" dt="2024-12-03T22:32:25.766" v="1077" actId="1076"/>
          <ac:spMkLst>
            <pc:docMk/>
            <pc:sldMk cId="21647075" sldId="296"/>
            <ac:spMk id="7" creationId="{00000000-0000-0000-0000-000000000000}"/>
          </ac:spMkLst>
        </pc:spChg>
        <pc:spChg chg="add mod">
          <ac:chgData name="Porwal, Ayushi" userId="376b8226-391e-430a-942b-c07c6ca5498d" providerId="ADAL" clId="{1F8C2E41-E52C-456F-AE24-2235685EE18F}" dt="2024-12-03T00:19:51.392" v="491"/>
          <ac:spMkLst>
            <pc:docMk/>
            <pc:sldMk cId="21647075" sldId="296"/>
            <ac:spMk id="8" creationId="{4C357047-DC6E-ED48-F629-7FF02C2BD0D9}"/>
          </ac:spMkLst>
        </pc:spChg>
        <pc:spChg chg="add mod">
          <ac:chgData name="Porwal, Ayushi" userId="376b8226-391e-430a-942b-c07c6ca5498d" providerId="ADAL" clId="{1F8C2E41-E52C-456F-AE24-2235685EE18F}" dt="2024-12-03T22:31:56.382" v="1073" actId="6549"/>
          <ac:spMkLst>
            <pc:docMk/>
            <pc:sldMk cId="21647075" sldId="296"/>
            <ac:spMk id="9" creationId="{21C787E1-2C8D-49E2-18AF-EC8C844DF368}"/>
          </ac:spMkLst>
        </pc:spChg>
        <pc:spChg chg="add">
          <ac:chgData name="Porwal, Ayushi" userId="376b8226-391e-430a-942b-c07c6ca5498d" providerId="ADAL" clId="{1F8C2E41-E52C-456F-AE24-2235685EE18F}" dt="2024-12-03T00:21:15.630" v="523"/>
          <ac:spMkLst>
            <pc:docMk/>
            <pc:sldMk cId="21647075" sldId="296"/>
            <ac:spMk id="10" creationId="{2331A259-36E4-1B0D-B9E0-D2B0F1810F55}"/>
          </ac:spMkLst>
        </pc:spChg>
        <pc:spChg chg="add del mod">
          <ac:chgData name="Porwal, Ayushi" userId="376b8226-391e-430a-942b-c07c6ca5498d" providerId="ADAL" clId="{1F8C2E41-E52C-456F-AE24-2235685EE18F}" dt="2024-12-03T00:25:17.333" v="597"/>
          <ac:spMkLst>
            <pc:docMk/>
            <pc:sldMk cId="21647075" sldId="296"/>
            <ac:spMk id="11" creationId="{3B2C524D-DE9D-4688-DC72-7D78F5B8BE15}"/>
          </ac:spMkLst>
        </pc:spChg>
        <pc:spChg chg="add del mod">
          <ac:chgData name="Porwal, Ayushi" userId="376b8226-391e-430a-942b-c07c6ca5498d" providerId="ADAL" clId="{1F8C2E41-E52C-456F-AE24-2235685EE18F}" dt="2024-12-03T00:25:28.883" v="599" actId="478"/>
          <ac:spMkLst>
            <pc:docMk/>
            <pc:sldMk cId="21647075" sldId="296"/>
            <ac:spMk id="12" creationId="{01F77292-F367-AB38-3AD4-CF2BD97033D2}"/>
          </ac:spMkLst>
        </pc:spChg>
        <pc:spChg chg="add del mod">
          <ac:chgData name="Porwal, Ayushi" userId="376b8226-391e-430a-942b-c07c6ca5498d" providerId="ADAL" clId="{1F8C2E41-E52C-456F-AE24-2235685EE18F}" dt="2024-12-03T22:26:45.725" v="1007"/>
          <ac:spMkLst>
            <pc:docMk/>
            <pc:sldMk cId="21647075" sldId="296"/>
            <ac:spMk id="13" creationId="{61C00ED0-44D4-2847-2009-DDAF72B7E4F8}"/>
          </ac:spMkLst>
        </pc:spChg>
        <pc:spChg chg="add mod">
          <ac:chgData name="Porwal, Ayushi" userId="376b8226-391e-430a-942b-c07c6ca5498d" providerId="ADAL" clId="{1F8C2E41-E52C-456F-AE24-2235685EE18F}" dt="2024-12-03T22:32:17.306" v="1076" actId="1076"/>
          <ac:spMkLst>
            <pc:docMk/>
            <pc:sldMk cId="21647075" sldId="296"/>
            <ac:spMk id="14" creationId="{28237E62-34A2-91B5-8ADA-CBAB95B93BFB}"/>
          </ac:spMkLst>
        </pc:spChg>
        <pc:spChg chg="add mod">
          <ac:chgData name="Porwal, Ayushi" userId="376b8226-391e-430a-942b-c07c6ca5498d" providerId="ADAL" clId="{1F8C2E41-E52C-456F-AE24-2235685EE18F}" dt="2024-12-03T22:32:12.379" v="1075" actId="1076"/>
          <ac:spMkLst>
            <pc:docMk/>
            <pc:sldMk cId="21647075" sldId="296"/>
            <ac:spMk id="15" creationId="{6511C856-57DC-2B27-1C03-D1E02EBF3206}"/>
          </ac:spMkLst>
        </pc:spChg>
        <pc:picChg chg="mod">
          <ac:chgData name="Porwal, Ayushi" userId="376b8226-391e-430a-942b-c07c6ca5498d" providerId="ADAL" clId="{1F8C2E41-E52C-456F-AE24-2235685EE18F}" dt="2024-12-03T22:37:25.571" v="1079" actId="1076"/>
          <ac:picMkLst>
            <pc:docMk/>
            <pc:sldMk cId="21647075" sldId="296"/>
            <ac:picMk id="1026" creationId="{2BB14349-3000-CC68-C7D6-4745ACFCDBCC}"/>
          </ac:picMkLst>
        </pc:picChg>
      </pc:sldChg>
      <pc:sldChg chg="modNotesTx">
        <pc:chgData name="Porwal, Ayushi" userId="376b8226-391e-430a-942b-c07c6ca5498d" providerId="ADAL" clId="{1F8C2E41-E52C-456F-AE24-2235685EE18F}" dt="2024-12-03T18:41:54.788" v="985" actId="6549"/>
        <pc:sldMkLst>
          <pc:docMk/>
          <pc:sldMk cId="3269760026" sldId="299"/>
        </pc:sldMkLst>
      </pc:sldChg>
    </pc:docChg>
  </pc:docChgLst>
  <pc:docChgLst>
    <pc:chgData name="Patel, Zalak D" userId="549031b2-4aa0-4173-b74b-e231a5d4a7d1" providerId="ADAL" clId="{A603F590-2A15-4C9C-BB25-A1E9927FD733}"/>
    <pc:docChg chg="undo custSel addSld modSld">
      <pc:chgData name="Patel, Zalak D" userId="549031b2-4aa0-4173-b74b-e231a5d4a7d1" providerId="ADAL" clId="{A603F590-2A15-4C9C-BB25-A1E9927FD733}" dt="2024-12-02T21:20:39.006" v="2103" actId="20577"/>
      <pc:docMkLst>
        <pc:docMk/>
      </pc:docMkLst>
      <pc:sldChg chg="modSp new mod">
        <pc:chgData name="Patel, Zalak D" userId="549031b2-4aa0-4173-b74b-e231a5d4a7d1" providerId="ADAL" clId="{A603F590-2A15-4C9C-BB25-A1E9927FD733}" dt="2024-12-02T21:20:39.006" v="2103" actId="20577"/>
        <pc:sldMkLst>
          <pc:docMk/>
          <pc:sldMk cId="1430391549" sldId="257"/>
        </pc:sldMkLst>
        <pc:spChg chg="mod">
          <ac:chgData name="Patel, Zalak D" userId="549031b2-4aa0-4173-b74b-e231a5d4a7d1" providerId="ADAL" clId="{A603F590-2A15-4C9C-BB25-A1E9927FD733}" dt="2024-12-02T21:20:39.006" v="2103" actId="20577"/>
          <ac:spMkLst>
            <pc:docMk/>
            <pc:sldMk cId="1430391549" sldId="257"/>
            <ac:spMk id="3" creationId="{54A179C8-F20B-96B4-4777-034328C7010A}"/>
          </ac:spMkLst>
        </pc:spChg>
      </pc:sldChg>
      <pc:sldChg chg="addSp delSp modSp mod">
        <pc:chgData name="Patel, Zalak D" userId="549031b2-4aa0-4173-b74b-e231a5d4a7d1" providerId="ADAL" clId="{A603F590-2A15-4C9C-BB25-A1E9927FD733}" dt="2024-12-01T23:46:29.900" v="1888" actId="1076"/>
        <pc:sldMkLst>
          <pc:docMk/>
          <pc:sldMk cId="0" sldId="265"/>
        </pc:sldMkLst>
        <pc:spChg chg="mod">
          <ac:chgData name="Patel, Zalak D" userId="549031b2-4aa0-4173-b74b-e231a5d4a7d1" providerId="ADAL" clId="{A603F590-2A15-4C9C-BB25-A1E9927FD733}" dt="2024-12-01T23:19:24.181" v="1489" actId="20577"/>
          <ac:spMkLst>
            <pc:docMk/>
            <pc:sldMk cId="0" sldId="265"/>
            <ac:spMk id="2" creationId="{00000000-0000-0000-0000-000000000000}"/>
          </ac:spMkLst>
        </pc:spChg>
        <pc:spChg chg="mod">
          <ac:chgData name="Patel, Zalak D" userId="549031b2-4aa0-4173-b74b-e231a5d4a7d1" providerId="ADAL" clId="{A603F590-2A15-4C9C-BB25-A1E9927FD733}" dt="2024-12-01T23:46:29.900" v="1888" actId="1076"/>
          <ac:spMkLst>
            <pc:docMk/>
            <pc:sldMk cId="0" sldId="265"/>
            <ac:spMk id="3" creationId="{00000000-0000-0000-0000-000000000000}"/>
          </ac:spMkLst>
        </pc:spChg>
        <pc:picChg chg="add mod modCrop">
          <ac:chgData name="Patel, Zalak D" userId="549031b2-4aa0-4173-b74b-e231a5d4a7d1" providerId="ADAL" clId="{A603F590-2A15-4C9C-BB25-A1E9927FD733}" dt="2024-12-01T23:30:39.126" v="1756" actId="1076"/>
          <ac:picMkLst>
            <pc:docMk/>
            <pc:sldMk cId="0" sldId="265"/>
            <ac:picMk id="6" creationId="{71D6EC7D-B202-79B2-3997-F4726577CCA8}"/>
          </ac:picMkLst>
        </pc:picChg>
      </pc:sldChg>
      <pc:sldChg chg="addSp delSp modSp mod">
        <pc:chgData name="Patel, Zalak D" userId="549031b2-4aa0-4173-b74b-e231a5d4a7d1" providerId="ADAL" clId="{A603F590-2A15-4C9C-BB25-A1E9927FD733}" dt="2024-12-02T00:11:17.178" v="2090" actId="1076"/>
        <pc:sldMkLst>
          <pc:docMk/>
          <pc:sldMk cId="131899014" sldId="292"/>
        </pc:sldMkLst>
        <pc:spChg chg="add mod">
          <ac:chgData name="Patel, Zalak D" userId="549031b2-4aa0-4173-b74b-e231a5d4a7d1" providerId="ADAL" clId="{A603F590-2A15-4C9C-BB25-A1E9927FD733}" dt="2024-12-02T00:11:17.178" v="2090" actId="1076"/>
          <ac:spMkLst>
            <pc:docMk/>
            <pc:sldMk cId="131899014" sldId="292"/>
            <ac:spMk id="19" creationId="{9C5BA6CA-2140-07EF-EF25-E4761A33170E}"/>
          </ac:spMkLst>
        </pc:spChg>
        <pc:grpChg chg="mod">
          <ac:chgData name="Patel, Zalak D" userId="549031b2-4aa0-4173-b74b-e231a5d4a7d1" providerId="ADAL" clId="{A603F590-2A15-4C9C-BB25-A1E9927FD733}" dt="2024-12-01T23:53:59.228" v="2019" actId="1076"/>
          <ac:grpSpMkLst>
            <pc:docMk/>
            <pc:sldMk cId="131899014" sldId="292"/>
            <ac:grpSpMk id="9" creationId="{00000000-0000-0000-0000-000000000000}"/>
          </ac:grpSpMkLst>
        </pc:grpChg>
      </pc:sldChg>
      <pc:sldChg chg="addSp delSp modSp mod">
        <pc:chgData name="Patel, Zalak D" userId="549031b2-4aa0-4173-b74b-e231a5d4a7d1" providerId="ADAL" clId="{A603F590-2A15-4C9C-BB25-A1E9927FD733}" dt="2024-12-01T23:13:39.615" v="1466" actId="1076"/>
        <pc:sldMkLst>
          <pc:docMk/>
          <pc:sldMk cId="906916917" sldId="298"/>
        </pc:sldMkLst>
        <pc:spChg chg="mod">
          <ac:chgData name="Patel, Zalak D" userId="549031b2-4aa0-4173-b74b-e231a5d4a7d1" providerId="ADAL" clId="{A603F590-2A15-4C9C-BB25-A1E9927FD733}" dt="2024-12-01T23:11:10.404" v="1421" actId="122"/>
          <ac:spMkLst>
            <pc:docMk/>
            <pc:sldMk cId="906916917" sldId="298"/>
            <ac:spMk id="3" creationId="{00000000-0000-0000-0000-000000000000}"/>
          </ac:spMkLst>
        </pc:spChg>
        <pc:spChg chg="add mod">
          <ac:chgData name="Patel, Zalak D" userId="549031b2-4aa0-4173-b74b-e231a5d4a7d1" providerId="ADAL" clId="{A603F590-2A15-4C9C-BB25-A1E9927FD733}" dt="2024-12-01T23:11:49.199" v="1426" actId="1076"/>
          <ac:spMkLst>
            <pc:docMk/>
            <pc:sldMk cId="906916917" sldId="298"/>
            <ac:spMk id="5" creationId="{175095BA-7821-3209-455B-54211334034D}"/>
          </ac:spMkLst>
        </pc:spChg>
        <pc:spChg chg="mod">
          <ac:chgData name="Patel, Zalak D" userId="549031b2-4aa0-4173-b74b-e231a5d4a7d1" providerId="ADAL" clId="{A603F590-2A15-4C9C-BB25-A1E9927FD733}" dt="2024-12-01T23:11:56.776" v="1427" actId="1076"/>
          <ac:spMkLst>
            <pc:docMk/>
            <pc:sldMk cId="906916917" sldId="298"/>
            <ac:spMk id="7" creationId="{ED9EC268-12A6-8F62-9082-2AB7C1F9545A}"/>
          </ac:spMkLst>
        </pc:spChg>
        <pc:spChg chg="add mod">
          <ac:chgData name="Patel, Zalak D" userId="549031b2-4aa0-4173-b74b-e231a5d4a7d1" providerId="ADAL" clId="{A603F590-2A15-4C9C-BB25-A1E9927FD733}" dt="2024-12-01T23:13:28.384" v="1465" actId="20577"/>
          <ac:spMkLst>
            <pc:docMk/>
            <pc:sldMk cId="906916917" sldId="298"/>
            <ac:spMk id="9" creationId="{C979A252-9BFC-412A-ECE4-6CA76C85D478}"/>
          </ac:spMkLst>
        </pc:spChg>
        <pc:picChg chg="mod">
          <ac:chgData name="Patel, Zalak D" userId="549031b2-4aa0-4173-b74b-e231a5d4a7d1" providerId="ADAL" clId="{A603F590-2A15-4C9C-BB25-A1E9927FD733}" dt="2024-12-01T23:11:15.184" v="1422" actId="1076"/>
          <ac:picMkLst>
            <pc:docMk/>
            <pc:sldMk cId="906916917" sldId="298"/>
            <ac:picMk id="2" creationId="{FABBDCAE-DAAB-19A8-9C22-27C057DDA137}"/>
          </ac:picMkLst>
        </pc:picChg>
        <pc:picChg chg="mod">
          <ac:chgData name="Patel, Zalak D" userId="549031b2-4aa0-4173-b74b-e231a5d4a7d1" providerId="ADAL" clId="{A603F590-2A15-4C9C-BB25-A1E9927FD733}" dt="2024-12-01T23:13:39.615" v="1466" actId="1076"/>
          <ac:picMkLst>
            <pc:docMk/>
            <pc:sldMk cId="906916917" sldId="298"/>
            <ac:picMk id="4" creationId="{F4F9B96E-C41C-BF9C-E948-DFD27260DCD5}"/>
          </ac:picMkLst>
        </pc:picChg>
      </pc:sldChg>
    </pc:docChg>
  </pc:docChgLst>
  <pc:docChgLst>
    <pc:chgData name="SARKAR, SNEHIL" userId="S::ssarkar4@calstatela.edu::7206feb4-cdd7-49bf-bcbb-38c66ed63114" providerId="AD" clId="Web-{FB325CE9-61AD-DA38-92C9-50E17EFE1A53}"/>
    <pc:docChg chg="modSld">
      <pc:chgData name="SARKAR, SNEHIL" userId="S::ssarkar4@calstatela.edu::7206feb4-cdd7-49bf-bcbb-38c66ed63114" providerId="AD" clId="Web-{FB325CE9-61AD-DA38-92C9-50E17EFE1A53}" dt="2024-12-02T01:52:19.834" v="2" actId="14100"/>
      <pc:docMkLst>
        <pc:docMk/>
      </pc:docMkLst>
      <pc:sldChg chg="modSp">
        <pc:chgData name="SARKAR, SNEHIL" userId="S::ssarkar4@calstatela.edu::7206feb4-cdd7-49bf-bcbb-38c66ed63114" providerId="AD" clId="Web-{FB325CE9-61AD-DA38-92C9-50E17EFE1A53}" dt="2024-12-02T01:52:19.834" v="2" actId="14100"/>
        <pc:sldMkLst>
          <pc:docMk/>
          <pc:sldMk cId="2422022085" sldId="297"/>
        </pc:sldMkLst>
        <pc:spChg chg="mod">
          <ac:chgData name="SARKAR, SNEHIL" userId="S::ssarkar4@calstatela.edu::7206feb4-cdd7-49bf-bcbb-38c66ed63114" providerId="AD" clId="Web-{FB325CE9-61AD-DA38-92C9-50E17EFE1A53}" dt="2024-12-02T01:52:19.834" v="2" actId="14100"/>
          <ac:spMkLst>
            <pc:docMk/>
            <pc:sldMk cId="2422022085" sldId="297"/>
            <ac:spMk id="8" creationId="{52067E20-6C66-EE50-8E73-CA56739C3185}"/>
          </ac:spMkLst>
        </pc:spChg>
      </pc:sldChg>
    </pc:docChg>
  </pc:docChgLst>
  <pc:docChgLst>
    <pc:chgData name="SHAH, SAPAN V" userId="S::sshah82@calstatela.edu::1c2feed3-e3a8-4f4a-b3eb-625e1267a55c" providerId="AD" clId="Web-{FAC91238-9A5F-6D91-F422-F011546F9A1E}"/>
    <pc:docChg chg="modSld">
      <pc:chgData name="SHAH, SAPAN V" userId="S::sshah82@calstatela.edu::1c2feed3-e3a8-4f4a-b3eb-625e1267a55c" providerId="AD" clId="Web-{FAC91238-9A5F-6D91-F422-F011546F9A1E}" dt="2024-11-30T17:57:53.459" v="92" actId="20577"/>
      <pc:docMkLst>
        <pc:docMk/>
      </pc:docMkLst>
      <pc:sldChg chg="addSp delSp modSp">
        <pc:chgData name="SHAH, SAPAN V" userId="S::sshah82@calstatela.edu::1c2feed3-e3a8-4f4a-b3eb-625e1267a55c" providerId="AD" clId="Web-{FAC91238-9A5F-6D91-F422-F011546F9A1E}" dt="2024-11-30T17:57:53.459" v="92" actId="20577"/>
        <pc:sldMkLst>
          <pc:docMk/>
          <pc:sldMk cId="3773729343" sldId="291"/>
        </pc:sldMkLst>
      </pc:sldChg>
    </pc:docChg>
  </pc:docChgLst>
  <pc:docChgLst>
    <pc:chgData name="SARKAR, SNEHIL" userId="S::ssarkar4@calstatela.edu::7206feb4-cdd7-49bf-bcbb-38c66ed63114" providerId="AD" clId="Web-{F5CD6509-418E-1C0D-D38B-DE6C5FEA683A}"/>
    <pc:docChg chg="delSld">
      <pc:chgData name="SARKAR, SNEHIL" userId="S::ssarkar4@calstatela.edu::7206feb4-cdd7-49bf-bcbb-38c66ed63114" providerId="AD" clId="Web-{F5CD6509-418E-1C0D-D38B-DE6C5FEA683A}" dt="2024-11-29T19:25:25.049" v="7"/>
      <pc:docMkLst>
        <pc:docMk/>
      </pc:docMkLst>
      <pc:sldChg chg="del">
        <pc:chgData name="SARKAR, SNEHIL" userId="S::ssarkar4@calstatela.edu::7206feb4-cdd7-49bf-bcbb-38c66ed63114" providerId="AD" clId="Web-{F5CD6509-418E-1C0D-D38B-DE6C5FEA683A}" dt="2024-11-29T19:23:57.796" v="1"/>
        <pc:sldMkLst>
          <pc:docMk/>
          <pc:sldMk cId="2572848143" sldId="258"/>
        </pc:sldMkLst>
      </pc:sldChg>
      <pc:sldChg chg="del">
        <pc:chgData name="SARKAR, SNEHIL" userId="S::ssarkar4@calstatela.edu::7206feb4-cdd7-49bf-bcbb-38c66ed63114" providerId="AD" clId="Web-{F5CD6509-418E-1C0D-D38B-DE6C5FEA683A}" dt="2024-11-29T19:23:54.499" v="0"/>
        <pc:sldMkLst>
          <pc:docMk/>
          <pc:sldMk cId="4074946087" sldId="259"/>
        </pc:sldMkLst>
      </pc:sldChg>
      <pc:sldChg chg="del">
        <pc:chgData name="SARKAR, SNEHIL" userId="S::ssarkar4@calstatela.edu::7206feb4-cdd7-49bf-bcbb-38c66ed63114" providerId="AD" clId="Web-{F5CD6509-418E-1C0D-D38B-DE6C5FEA683A}" dt="2024-11-29T19:25:08.721" v="2"/>
        <pc:sldMkLst>
          <pc:docMk/>
          <pc:sldMk cId="1731819311" sldId="260"/>
        </pc:sldMkLst>
      </pc:sldChg>
      <pc:sldChg chg="del">
        <pc:chgData name="SARKAR, SNEHIL" userId="S::ssarkar4@calstatela.edu::7206feb4-cdd7-49bf-bcbb-38c66ed63114" providerId="AD" clId="Web-{F5CD6509-418E-1C0D-D38B-DE6C5FEA683A}" dt="2024-11-29T19:25:11.299" v="3"/>
        <pc:sldMkLst>
          <pc:docMk/>
          <pc:sldMk cId="3160279837" sldId="261"/>
        </pc:sldMkLst>
      </pc:sldChg>
      <pc:sldChg chg="del">
        <pc:chgData name="SARKAR, SNEHIL" userId="S::ssarkar4@calstatela.edu::7206feb4-cdd7-49bf-bcbb-38c66ed63114" providerId="AD" clId="Web-{F5CD6509-418E-1C0D-D38B-DE6C5FEA683A}" dt="2024-11-29T19:25:13.252" v="4"/>
        <pc:sldMkLst>
          <pc:docMk/>
          <pc:sldMk cId="3168031887" sldId="262"/>
        </pc:sldMkLst>
      </pc:sldChg>
      <pc:sldChg chg="del">
        <pc:chgData name="SARKAR, SNEHIL" userId="S::ssarkar4@calstatela.edu::7206feb4-cdd7-49bf-bcbb-38c66ed63114" providerId="AD" clId="Web-{F5CD6509-418E-1C0D-D38B-DE6C5FEA683A}" dt="2024-11-29T19:25:15.611" v="5"/>
        <pc:sldMkLst>
          <pc:docMk/>
          <pc:sldMk cId="2716706721" sldId="263"/>
        </pc:sldMkLst>
      </pc:sldChg>
      <pc:sldChg chg="del">
        <pc:chgData name="SARKAR, SNEHIL" userId="S::ssarkar4@calstatela.edu::7206feb4-cdd7-49bf-bcbb-38c66ed63114" providerId="AD" clId="Web-{F5CD6509-418E-1C0D-D38B-DE6C5FEA683A}" dt="2024-11-29T19:25:18.080" v="6"/>
        <pc:sldMkLst>
          <pc:docMk/>
          <pc:sldMk cId="2611725406" sldId="264"/>
        </pc:sldMkLst>
      </pc:sldChg>
      <pc:sldChg chg="del">
        <pc:chgData name="SARKAR, SNEHIL" userId="S::ssarkar4@calstatela.edu::7206feb4-cdd7-49bf-bcbb-38c66ed63114" providerId="AD" clId="Web-{F5CD6509-418E-1C0D-D38B-DE6C5FEA683A}" dt="2024-11-29T19:25:25.049" v="7"/>
        <pc:sldMkLst>
          <pc:docMk/>
          <pc:sldMk cId="2108979695" sldId="270"/>
        </pc:sldMkLst>
      </pc:sldChg>
    </pc:docChg>
  </pc:docChgLst>
  <pc:docChgLst>
    <pc:chgData name="SHAH, SAPAN V" userId="1c2feed3-e3a8-4f4a-b3eb-625e1267a55c" providerId="ADAL" clId="{419D7F07-CD89-46AB-8404-A50A709E4263}"/>
    <pc:docChg chg="undo custSel modSld">
      <pc:chgData name="SHAH, SAPAN V" userId="1c2feed3-e3a8-4f4a-b3eb-625e1267a55c" providerId="ADAL" clId="{419D7F07-CD89-46AB-8404-A50A709E4263}" dt="2024-12-02T18:49:55.387" v="68" actId="255"/>
      <pc:docMkLst>
        <pc:docMk/>
      </pc:docMkLst>
      <pc:sldChg chg="modSp mod">
        <pc:chgData name="SHAH, SAPAN V" userId="1c2feed3-e3a8-4f4a-b3eb-625e1267a55c" providerId="ADAL" clId="{419D7F07-CD89-46AB-8404-A50A709E4263}" dt="2024-12-02T18:48:53.566" v="65" actId="2711"/>
        <pc:sldMkLst>
          <pc:docMk/>
          <pc:sldMk cId="0" sldId="260"/>
        </pc:sldMkLst>
        <pc:spChg chg="mod">
          <ac:chgData name="SHAH, SAPAN V" userId="1c2feed3-e3a8-4f4a-b3eb-625e1267a55c" providerId="ADAL" clId="{419D7F07-CD89-46AB-8404-A50A709E4263}" dt="2024-12-02T18:48:53.566" v="65" actId="2711"/>
          <ac:spMkLst>
            <pc:docMk/>
            <pc:sldMk cId="0" sldId="260"/>
            <ac:spMk id="3" creationId="{3DDEB771-B5CF-C629-1F78-2FA777ACC3A3}"/>
          </ac:spMkLst>
        </pc:spChg>
      </pc:sldChg>
      <pc:sldChg chg="modSp mod">
        <pc:chgData name="SHAH, SAPAN V" userId="1c2feed3-e3a8-4f4a-b3eb-625e1267a55c" providerId="ADAL" clId="{419D7F07-CD89-46AB-8404-A50A709E4263}" dt="2024-12-02T18:49:55.387" v="68" actId="255"/>
        <pc:sldMkLst>
          <pc:docMk/>
          <pc:sldMk cId="0" sldId="261"/>
        </pc:sldMkLst>
        <pc:spChg chg="mod">
          <ac:chgData name="SHAH, SAPAN V" userId="1c2feed3-e3a8-4f4a-b3eb-625e1267a55c" providerId="ADAL" clId="{419D7F07-CD89-46AB-8404-A50A709E4263}" dt="2024-12-02T18:49:45.397" v="67" actId="255"/>
          <ac:spMkLst>
            <pc:docMk/>
            <pc:sldMk cId="0" sldId="261"/>
            <ac:spMk id="3" creationId="{7C00BA22-3C95-026B-EE76-F79D7A28A01B}"/>
          </ac:spMkLst>
        </pc:spChg>
        <pc:spChg chg="mod">
          <ac:chgData name="SHAH, SAPAN V" userId="1c2feed3-e3a8-4f4a-b3eb-625e1267a55c" providerId="ADAL" clId="{419D7F07-CD89-46AB-8404-A50A709E4263}" dt="2024-12-02T18:49:55.387" v="68" actId="255"/>
          <ac:spMkLst>
            <pc:docMk/>
            <pc:sldMk cId="0" sldId="261"/>
            <ac:spMk id="4" creationId="{867C379D-71C6-444D-762E-D4F3E442F927}"/>
          </ac:spMkLst>
        </pc:spChg>
      </pc:sldChg>
    </pc:docChg>
  </pc:docChgLst>
  <pc:docChgLst>
    <pc:chgData name="SARKAR, SNEHIL" userId="S::ssarkar4@calstatela.edu::7206feb4-cdd7-49bf-bcbb-38c66ed63114" providerId="AD" clId="Web-{5349EADF-6A0F-D424-4C28-33587C25DFBF}"/>
    <pc:docChg chg="modSld">
      <pc:chgData name="SARKAR, SNEHIL" userId="S::ssarkar4@calstatela.edu::7206feb4-cdd7-49bf-bcbb-38c66ed63114" providerId="AD" clId="Web-{5349EADF-6A0F-D424-4C28-33587C25DFBF}" dt="2024-12-04T23:25:35.058" v="17" actId="20577"/>
      <pc:docMkLst>
        <pc:docMk/>
      </pc:docMkLst>
      <pc:sldChg chg="modSp">
        <pc:chgData name="SARKAR, SNEHIL" userId="S::ssarkar4@calstatela.edu::7206feb4-cdd7-49bf-bcbb-38c66ed63114" providerId="AD" clId="Web-{5349EADF-6A0F-D424-4C28-33587C25DFBF}" dt="2024-12-04T23:25:35.058" v="17" actId="20577"/>
        <pc:sldMkLst>
          <pc:docMk/>
          <pc:sldMk cId="0" sldId="266"/>
        </pc:sldMkLst>
        <pc:spChg chg="mod">
          <ac:chgData name="SARKAR, SNEHIL" userId="S::ssarkar4@calstatela.edu::7206feb4-cdd7-49bf-bcbb-38c66ed63114" providerId="AD" clId="Web-{5349EADF-6A0F-D424-4C28-33587C25DFBF}" dt="2024-12-04T23:25:35.058" v="17" actId="20577"/>
          <ac:spMkLst>
            <pc:docMk/>
            <pc:sldMk cId="0" sldId="266"/>
            <ac:spMk id="4" creationId="{00000000-0000-0000-0000-000000000000}"/>
          </ac:spMkLst>
        </pc:spChg>
      </pc:sldChg>
    </pc:docChg>
  </pc:docChgLst>
  <pc:docChgLst>
    <pc:chgData name="SHAH, SAPAN V" userId="S::sshah82@calstatela.edu::1c2feed3-e3a8-4f4a-b3eb-625e1267a55c" providerId="AD" clId="Web-{B840A934-D07A-2E2A-62CC-3A7B4566CFB0}"/>
    <pc:docChg chg="modSld">
      <pc:chgData name="SHAH, SAPAN V" userId="S::sshah82@calstatela.edu::1c2feed3-e3a8-4f4a-b3eb-625e1267a55c" providerId="AD" clId="Web-{B840A934-D07A-2E2A-62CC-3A7B4566CFB0}" dt="2024-12-02T18:42:42.110" v="86" actId="20577"/>
      <pc:docMkLst>
        <pc:docMk/>
      </pc:docMkLst>
      <pc:sldChg chg="modSp">
        <pc:chgData name="SHAH, SAPAN V" userId="S::sshah82@calstatela.edu::1c2feed3-e3a8-4f4a-b3eb-625e1267a55c" providerId="AD" clId="Web-{B840A934-D07A-2E2A-62CC-3A7B4566CFB0}" dt="2024-12-02T18:42:42.110" v="86" actId="20577"/>
        <pc:sldMkLst>
          <pc:docMk/>
          <pc:sldMk cId="0" sldId="261"/>
        </pc:sldMkLst>
        <pc:spChg chg="mod">
          <ac:chgData name="SHAH, SAPAN V" userId="S::sshah82@calstatela.edu::1c2feed3-e3a8-4f4a-b3eb-625e1267a55c" providerId="AD" clId="Web-{B840A934-D07A-2E2A-62CC-3A7B4566CFB0}" dt="2024-12-02T18:41:24.467" v="84" actId="1076"/>
          <ac:spMkLst>
            <pc:docMk/>
            <pc:sldMk cId="0" sldId="261"/>
            <ac:spMk id="3" creationId="{7C00BA22-3C95-026B-EE76-F79D7A28A01B}"/>
          </ac:spMkLst>
        </pc:spChg>
        <pc:spChg chg="mod">
          <ac:chgData name="SHAH, SAPAN V" userId="S::sshah82@calstatela.edu::1c2feed3-e3a8-4f4a-b3eb-625e1267a55c" providerId="AD" clId="Web-{B840A934-D07A-2E2A-62CC-3A7B4566CFB0}" dt="2024-12-02T18:42:42.110" v="86" actId="20577"/>
          <ac:spMkLst>
            <pc:docMk/>
            <pc:sldMk cId="0" sldId="261"/>
            <ac:spMk id="4" creationId="{867C379D-71C6-444D-762E-D4F3E442F927}"/>
          </ac:spMkLst>
        </pc:spChg>
      </pc:sldChg>
    </pc:docChg>
  </pc:docChgLst>
  <pc:docChgLst>
    <pc:chgData name="SARKAR, SNEHIL" userId="S::ssarkar4@calstatela.edu::7206feb4-cdd7-49bf-bcbb-38c66ed63114" providerId="AD" clId="Web-{EC487408-F9F4-E556-A9BC-8C2145033377}"/>
    <pc:docChg chg="modSld">
      <pc:chgData name="SARKAR, SNEHIL" userId="S::ssarkar4@calstatela.edu::7206feb4-cdd7-49bf-bcbb-38c66ed63114" providerId="AD" clId="Web-{EC487408-F9F4-E556-A9BC-8C2145033377}" dt="2024-12-02T18:00:31.190" v="111" actId="20577"/>
      <pc:docMkLst>
        <pc:docMk/>
      </pc:docMkLst>
      <pc:sldChg chg="modSp">
        <pc:chgData name="SARKAR, SNEHIL" userId="S::ssarkar4@calstatela.edu::7206feb4-cdd7-49bf-bcbb-38c66ed63114" providerId="AD" clId="Web-{EC487408-F9F4-E556-A9BC-8C2145033377}" dt="2024-12-02T17:55:13.911" v="41" actId="20577"/>
        <pc:sldMkLst>
          <pc:docMk/>
          <pc:sldMk cId="1430391549" sldId="257"/>
        </pc:sldMkLst>
        <pc:spChg chg="mod">
          <ac:chgData name="SARKAR, SNEHIL" userId="S::ssarkar4@calstatela.edu::7206feb4-cdd7-49bf-bcbb-38c66ed63114" providerId="AD" clId="Web-{EC487408-F9F4-E556-A9BC-8C2145033377}" dt="2024-12-02T17:55:13.911" v="41" actId="20577"/>
          <ac:spMkLst>
            <pc:docMk/>
            <pc:sldMk cId="1430391549" sldId="257"/>
            <ac:spMk id="3" creationId="{54A179C8-F20B-96B4-4777-034328C7010A}"/>
          </ac:spMkLst>
        </pc:spChg>
      </pc:sldChg>
      <pc:sldChg chg="addSp modSp">
        <pc:chgData name="SARKAR, SNEHIL" userId="S::ssarkar4@calstatela.edu::7206feb4-cdd7-49bf-bcbb-38c66ed63114" providerId="AD" clId="Web-{EC487408-F9F4-E556-A9BC-8C2145033377}" dt="2024-12-02T18:00:31.190" v="111" actId="20577"/>
        <pc:sldMkLst>
          <pc:docMk/>
          <pc:sldMk cId="0" sldId="261"/>
        </pc:sldMkLst>
        <pc:spChg chg="mod">
          <ac:chgData name="SARKAR, SNEHIL" userId="S::ssarkar4@calstatela.edu::7206feb4-cdd7-49bf-bcbb-38c66ed63114" providerId="AD" clId="Web-{EC487408-F9F4-E556-A9BC-8C2145033377}" dt="2024-12-02T17:59:30.484" v="45" actId="1076"/>
          <ac:spMkLst>
            <pc:docMk/>
            <pc:sldMk cId="0" sldId="261"/>
            <ac:spMk id="3" creationId="{7C00BA22-3C95-026B-EE76-F79D7A28A01B}"/>
          </ac:spMkLst>
        </pc:spChg>
        <pc:spChg chg="add mod">
          <ac:chgData name="SARKAR, SNEHIL" userId="S::ssarkar4@calstatela.edu::7206feb4-cdd7-49bf-bcbb-38c66ed63114" providerId="AD" clId="Web-{EC487408-F9F4-E556-A9BC-8C2145033377}" dt="2024-12-02T18:00:31.190" v="111" actId="20577"/>
          <ac:spMkLst>
            <pc:docMk/>
            <pc:sldMk cId="0" sldId="261"/>
            <ac:spMk id="4" creationId="{867C379D-71C6-444D-762E-D4F3E442F927}"/>
          </ac:spMkLst>
        </pc:spChg>
      </pc:sldChg>
    </pc:docChg>
  </pc:docChgLst>
  <pc:docChgLst>
    <pc:chgData name="SARKAR, SNEHIL" userId="S::ssarkar4@calstatela.edu::7206feb4-cdd7-49bf-bcbb-38c66ed63114" providerId="AD" clId="Web-{88D95C04-A8FB-1D77-858B-7F059B4A4DEC}"/>
    <pc:docChg chg="modSld">
      <pc:chgData name="SARKAR, SNEHIL" userId="S::ssarkar4@calstatela.edu::7206feb4-cdd7-49bf-bcbb-38c66ed63114" providerId="AD" clId="Web-{88D95C04-A8FB-1D77-858B-7F059B4A4DEC}" dt="2024-12-04T21:56:16.039" v="90" actId="20577"/>
      <pc:docMkLst>
        <pc:docMk/>
      </pc:docMkLst>
      <pc:sldChg chg="modSp">
        <pc:chgData name="SARKAR, SNEHIL" userId="S::ssarkar4@calstatela.edu::7206feb4-cdd7-49bf-bcbb-38c66ed63114" providerId="AD" clId="Web-{88D95C04-A8FB-1D77-858B-7F059B4A4DEC}" dt="2024-12-04T21:56:16.039" v="90" actId="20577"/>
        <pc:sldMkLst>
          <pc:docMk/>
          <pc:sldMk cId="0" sldId="265"/>
        </pc:sldMkLst>
        <pc:spChg chg="mod">
          <ac:chgData name="SARKAR, SNEHIL" userId="S::ssarkar4@calstatela.edu::7206feb4-cdd7-49bf-bcbb-38c66ed63114" providerId="AD" clId="Web-{88D95C04-A8FB-1D77-858B-7F059B4A4DEC}" dt="2024-12-04T21:56:16.039" v="90" actId="20577"/>
          <ac:spMkLst>
            <pc:docMk/>
            <pc:sldMk cId="0" sldId="265"/>
            <ac:spMk id="3" creationId="{00000000-0000-0000-0000-000000000000}"/>
          </ac:spMkLst>
        </pc:spChg>
      </pc:sldChg>
      <pc:sldChg chg="modSp">
        <pc:chgData name="SARKAR, SNEHIL" userId="S::ssarkar4@calstatela.edu::7206feb4-cdd7-49bf-bcbb-38c66ed63114" providerId="AD" clId="Web-{88D95C04-A8FB-1D77-858B-7F059B4A4DEC}" dt="2024-12-04T21:55:09.519" v="82" actId="20577"/>
        <pc:sldMkLst>
          <pc:docMk/>
          <pc:sldMk cId="3501210623" sldId="284"/>
        </pc:sldMkLst>
        <pc:spChg chg="mod">
          <ac:chgData name="SARKAR, SNEHIL" userId="S::ssarkar4@calstatela.edu::7206feb4-cdd7-49bf-bcbb-38c66ed63114" providerId="AD" clId="Web-{88D95C04-A8FB-1D77-858B-7F059B4A4DEC}" dt="2024-12-04T21:55:09.519" v="82" actId="20577"/>
          <ac:spMkLst>
            <pc:docMk/>
            <pc:sldMk cId="3501210623" sldId="284"/>
            <ac:spMk id="5" creationId="{00000000-0000-0000-0000-000000000000}"/>
          </ac:spMkLst>
        </pc:spChg>
      </pc:sldChg>
    </pc:docChg>
  </pc:docChgLst>
  <pc:docChgLst>
    <pc:chgData name="SARKAR, SNEHIL" userId="S::ssarkar4@calstatela.edu::7206feb4-cdd7-49bf-bcbb-38c66ed63114" providerId="AD" clId="Web-{CC05710E-0FF0-98F6-4C10-7DF906A0A75D}"/>
    <pc:docChg chg="modSld">
      <pc:chgData name="SARKAR, SNEHIL" userId="S::ssarkar4@calstatela.edu::7206feb4-cdd7-49bf-bcbb-38c66ed63114" providerId="AD" clId="Web-{CC05710E-0FF0-98F6-4C10-7DF906A0A75D}" dt="2024-11-29T21:15:45.498" v="1" actId="20577"/>
      <pc:docMkLst>
        <pc:docMk/>
      </pc:docMkLst>
      <pc:sldChg chg="modSp">
        <pc:chgData name="SARKAR, SNEHIL" userId="S::ssarkar4@calstatela.edu::7206feb4-cdd7-49bf-bcbb-38c66ed63114" providerId="AD" clId="Web-{CC05710E-0FF0-98F6-4C10-7DF906A0A75D}" dt="2024-11-29T21:15:45.498" v="1" actId="20577"/>
        <pc:sldMkLst>
          <pc:docMk/>
          <pc:sldMk cId="3773729343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D87CC-5EAC-43CD-BF37-7AD44B7736A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F5CE5-AA80-4D5B-8627-94FD1518A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0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Exact mention the libraries for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F5CE5-AA80-4D5B-8627-94FD1518AA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7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F5CE5-AA80-4D5B-8627-94FD1518AA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F5CE5-AA80-4D5B-8627-94FD1518AA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6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A557-3D6D-78CF-E7B9-A433D619C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13A43-EACA-C4CA-31D4-C98AADDD6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C2B77-4057-98F2-8335-C2E834EB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B820A-3751-C47A-5F4C-79D33675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9847F-8614-7A73-80B0-377922AF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8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3ED87-6742-99EF-53E1-19D8B90E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952E4-7DF0-7DCD-D226-CF1D0E300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A2AE6-9DDD-69F2-6C68-75F01D00A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9CB16-2A46-15C0-B947-4E42C957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8AC13-C61F-AF48-FB87-ABF17742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7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D1968F-D084-B462-1C54-B023C63EE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E38D8-2036-4CD5-E318-94C530721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83641-0E4C-86DB-52C2-83C948E61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5D0E5-CD56-5B25-7CC6-C2AE4400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5F847-D9D2-3F40-1219-15AF91B7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CEC4-3D7E-F92A-5609-5811E60B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CCCCC-2362-8C0D-6BFA-E995C86B4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F046D-C6A1-83CC-DCD0-CDCB606B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666F2-FA51-07F6-CC9A-8704AC6B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64E68-C0D3-DF79-D2D4-F1A84A29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4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049F-C14C-2E01-BDA5-F071F5C9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CB499-4B65-4FB1-6511-9CF1F3F29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6AA3A-0FD1-2684-1230-D0F942B1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9331E-F567-C2D2-9295-9D10DA4C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9B851-D065-A90D-0E26-A35D1119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8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6D53-4FFA-7176-1185-D02BA1E9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1C96-255A-453E-3125-6761092A9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3CBEC-76B2-5008-D3D0-C9AC4C36E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F9E6C-8B67-4FDE-E9CF-A91852E2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AEA28-97B8-31CB-E196-DFCA9200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ED70B-1F89-B7E6-7F28-ADBB2939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8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8B04-39EC-9374-0FCA-E19B7ABA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183BD-9160-1A7A-5C3E-E4C924F9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93DBB-48D9-00CB-377E-4CD34137D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16FF4-B660-1D66-8EE4-6D0896EA6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571B8-D0D9-0838-B6CD-5CD35B5F6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2A73AC-0E20-5223-F733-DDBCE55A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1FCD0C-0B33-E805-6D8F-B4B9A73FB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7E202-E8A9-3E6B-F72D-96DACD02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1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97E1-B991-7A63-8300-8BE1ECA5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C1970-30DD-89A0-FB91-15C42B0C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D2950-9033-DA7C-571F-5DBCAC37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ED030-3305-C7AF-DEE4-380970ED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6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89C5C-C90A-F509-95EF-AC1459F3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01532-2B9E-AD02-43C4-389D2E7F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FA5FF-0B82-EDA8-5424-B94643CFB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7D0-B027-D975-5F19-F1EF53F0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DC77-031C-CB97-E1EC-BF10FAE32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CAF29-C97A-80DF-9CDE-22FE2119B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28718-A99B-AAD1-CE39-D821C86F2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AD5AF-986D-79F5-7C31-296BADA2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69BEF-4832-D894-46F3-EB669940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C11B-DA8C-52BF-DFB4-DB14FFB6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C2D7CD-64D7-0B8A-850F-142F4A248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1FB8B-2A85-BB25-E0C4-E10A9963B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AB21A-A826-E445-C55A-855AF804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07A8D-0248-FC02-8C03-147CC9A8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DB40F-AEA8-10D2-3790-C40A796A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83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D8B168-9559-8C8F-536D-AB0BC937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46062-8909-6A67-7AF9-5DFD5EF0A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F5C0-60D6-28C1-13B6-6EEEDDFE9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29598-00A1-414F-8553-844F0E408E8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1DEDD-0454-CDAE-494F-D9864931D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8906C-F6BF-C06E-2690-EE2491526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6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sv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>
            <a:off x="-10160" y="0"/>
            <a:ext cx="7670800" cy="6858000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" name="Freeform 3"/>
          <p:cNvSpPr/>
          <p:nvPr/>
        </p:nvSpPr>
        <p:spPr>
          <a:xfrm>
            <a:off x="7805367" y="1342711"/>
            <a:ext cx="3831185" cy="4172578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234C2-0BEA-B52D-33A2-D6117D9DC929}"/>
              </a:ext>
            </a:extLst>
          </p:cNvPr>
          <p:cNvSpPr txBox="1"/>
          <p:nvPr/>
        </p:nvSpPr>
        <p:spPr>
          <a:xfrm>
            <a:off x="470766" y="481171"/>
            <a:ext cx="6598926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Airbnb Price Prediction and Business Insights Through R and Machine Learning</a:t>
            </a:r>
            <a:endParaRPr lang="en-US" sz="4000" b="1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63157-973F-3210-1C16-B489DFA79797}"/>
              </a:ext>
            </a:extLst>
          </p:cNvPr>
          <p:cNvSpPr txBox="1"/>
          <p:nvPr/>
        </p:nvSpPr>
        <p:spPr>
          <a:xfrm>
            <a:off x="287787" y="3003183"/>
            <a:ext cx="718743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CIS 5550 – DATA MINING FOR BUSINESS ANALYTICS</a:t>
            </a:r>
          </a:p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cs typeface="Times New Roman"/>
                <a:sym typeface="Raleway Medium"/>
              </a:rPr>
              <a:t>Instructor – Dr. </a:t>
            </a:r>
            <a:r>
              <a:rPr lang="en-US" sz="2200" b="1" err="1">
                <a:solidFill>
                  <a:srgbClr val="00694C"/>
                </a:solidFill>
                <a:latin typeface="Raleway Medium"/>
                <a:cs typeface="Times New Roman"/>
                <a:sym typeface="Raleway Medium"/>
              </a:rPr>
              <a:t>Lusi</a:t>
            </a:r>
            <a:r>
              <a:rPr lang="en-US" sz="2200" b="1">
                <a:solidFill>
                  <a:srgbClr val="00694C"/>
                </a:solidFill>
                <a:latin typeface="Raleway Medium"/>
                <a:cs typeface="Times New Roman"/>
                <a:sym typeface="Raleway Medium"/>
              </a:rPr>
              <a:t> Li</a:t>
            </a:r>
            <a:endParaRPr lang="en-US" sz="2200" b="1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CB30C-0D47-8806-CBE0-3C500BDD8501}"/>
              </a:ext>
            </a:extLst>
          </p:cNvPr>
          <p:cNvSpPr txBox="1"/>
          <p:nvPr/>
        </p:nvSpPr>
        <p:spPr>
          <a:xfrm>
            <a:off x="718875" y="4778388"/>
            <a:ext cx="6598926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By:</a:t>
            </a:r>
          </a:p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Ayushi Porwal</a:t>
            </a:r>
          </a:p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Zalak Patel</a:t>
            </a:r>
          </a:p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Sapan Shah</a:t>
            </a:r>
          </a:p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Snehil Sarkar</a:t>
            </a:r>
          </a:p>
        </p:txBody>
      </p:sp>
    </p:spTree>
    <p:extLst>
      <p:ext uri="{BB962C8B-B14F-4D97-AF65-F5344CB8AC3E}">
        <p14:creationId xmlns:p14="http://schemas.microsoft.com/office/powerpoint/2010/main" val="64732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1851" y="133671"/>
            <a:ext cx="11928297" cy="715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ts val="6025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7. Factors impacting the review ratings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02D90-E598-26EC-58EB-2A7DE14F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38" y="1356190"/>
            <a:ext cx="5712431" cy="4787756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6229730" y="2049478"/>
            <a:ext cx="5554728" cy="3885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Key Observations: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 the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corrplot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darker shading points to stronger correlations, clearly identifying accuracy and value as the primary factors influencing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review_scores_rating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High correlations between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review_scores_rating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and factors like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review_scores_accuracy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and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review_scores_value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indicate these are the most critical drivers of guest satisfaction. 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location and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checkin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has the least impact on the overall rating indicating that other factors like cleanliness, proper communication is more important for the customers.</a:t>
            </a:r>
          </a:p>
        </p:txBody>
      </p:sp>
    </p:spTree>
    <p:extLst>
      <p:ext uri="{BB962C8B-B14F-4D97-AF65-F5344CB8AC3E}">
        <p14:creationId xmlns:p14="http://schemas.microsoft.com/office/powerpoint/2010/main" val="224951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5582" y="5389778"/>
            <a:ext cx="3518617" cy="2936446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" name="Freeform 3"/>
          <p:cNvSpPr/>
          <p:nvPr/>
        </p:nvSpPr>
        <p:spPr>
          <a:xfrm>
            <a:off x="-868184" y="-1588738"/>
            <a:ext cx="3107969" cy="3165523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4" name="TextBox 4"/>
          <p:cNvSpPr txBox="1"/>
          <p:nvPr/>
        </p:nvSpPr>
        <p:spPr>
          <a:xfrm>
            <a:off x="2157573" y="1031268"/>
            <a:ext cx="797274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ts val="5000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Overview of Airbnb Price  Prediction Modeling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4688" y="2635785"/>
            <a:ext cx="9390580" cy="319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Objective: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Predict Airbnb listing prices using data-driven insights to optimize pricing strategies.</a:t>
            </a:r>
          </a:p>
          <a:p>
            <a:pPr marL="342900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Features Used:</a:t>
            </a:r>
            <a:endParaRPr lang="en-US" sz="1800" b="1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647065" lvl="1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Categorical: Room type, host status, location, neighborhood group instant bookable.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647065" lvl="1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Numerical: Accommodates, beds, minimum nights, price.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647065" lvl="1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Interaction Features: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Accommodates_beds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342900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Workflow: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Preprocessing included one-hot encoding, normalization, and feature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engineering, followed by model training, testing, evaluation, and tuning.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342900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Models developed: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Linear Regression, Decision Tree, and Random Forest.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50121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1851" y="133671"/>
            <a:ext cx="11928297" cy="715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ts val="6025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Comparison of Model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EC268-12A6-8F62-9082-2AB7C1F9545A}"/>
              </a:ext>
            </a:extLst>
          </p:cNvPr>
          <p:cNvSpPr txBox="1"/>
          <p:nvPr/>
        </p:nvSpPr>
        <p:spPr>
          <a:xfrm>
            <a:off x="243090" y="5473520"/>
            <a:ext cx="5807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Random Forest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model has the 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lowest RMSE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of </a:t>
            </a:r>
            <a:r>
              <a:rPr lang="en-US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0.38 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compared to the other models.</a:t>
            </a:r>
            <a:endParaRPr lang="en-US">
              <a:latin typeface="Raleway SemiBold" panose="020F0502020204030204" pitchFamily="2" charset="0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095BA-7821-3209-455B-54211334034D}"/>
              </a:ext>
            </a:extLst>
          </p:cNvPr>
          <p:cNvSpPr txBox="1"/>
          <p:nvPr/>
        </p:nvSpPr>
        <p:spPr>
          <a:xfrm>
            <a:off x="6207369" y="5474501"/>
            <a:ext cx="574154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Random Forest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model has the </a:t>
            </a:r>
            <a:r>
              <a:rPr lang="en-US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highest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R2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of </a:t>
            </a:r>
            <a:r>
              <a:rPr lang="en-US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0.59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compared to the other models.</a:t>
            </a:r>
            <a:endParaRPr lang="en-US">
              <a:latin typeface="Raleway SemiBold" panose="020F0502020204030204" pitchFamily="2" charset="0"/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9A252-9BFC-412A-ECE4-6CA76C85D478}"/>
              </a:ext>
            </a:extLst>
          </p:cNvPr>
          <p:cNvSpPr txBox="1"/>
          <p:nvPr/>
        </p:nvSpPr>
        <p:spPr>
          <a:xfrm>
            <a:off x="4623371" y="6263689"/>
            <a:ext cx="347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Best Fit Model: </a:t>
            </a:r>
            <a:r>
              <a:rPr lang="en-US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Random Forest </a:t>
            </a:r>
            <a:endParaRPr lang="en-US"/>
          </a:p>
        </p:txBody>
      </p:sp>
      <p:pic>
        <p:nvPicPr>
          <p:cNvPr id="8" name="Picture 7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47D72BEA-863B-C8CE-617A-2DA6C9E8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7" y="1065417"/>
            <a:ext cx="5923936" cy="4309295"/>
          </a:xfrm>
          <a:prstGeom prst="rect">
            <a:avLst/>
          </a:prstGeom>
        </p:spPr>
      </p:pic>
      <p:pic>
        <p:nvPicPr>
          <p:cNvPr id="10" name="Picture 9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917D174-A9C8-915A-5F8A-AF1738F9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55" y="1062653"/>
            <a:ext cx="5960807" cy="42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16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124" y="251717"/>
            <a:ext cx="1114631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4800"/>
              </a:lnSpc>
            </a:pPr>
            <a:r>
              <a:rPr lang="en-US" sz="4500" b="1" spc="-24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Feature Importance  of Best Model (RF)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8213" y="1261737"/>
            <a:ext cx="3677006" cy="5347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</a:pP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285750" indent="-28575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rgbClr val="00694C"/>
                </a:solidFill>
                <a:latin typeface="Calibri"/>
                <a:ea typeface="+mn-lt"/>
                <a:cs typeface="+mn-lt"/>
              </a:rPr>
              <a:t>room</a:t>
            </a:r>
            <a:r>
              <a:rPr lang="en-US" sz="1800" err="1">
                <a:solidFill>
                  <a:srgbClr val="00694C"/>
                </a:solidFill>
                <a:ea typeface="+mn-lt"/>
                <a:cs typeface="+mn-lt"/>
              </a:rPr>
              <a:t>_typeentire_homeapt</a:t>
            </a:r>
            <a:r>
              <a:rPr lang="en-US" sz="1800">
                <a:solidFill>
                  <a:srgbClr val="00694C"/>
                </a:solidFill>
                <a:ea typeface="+mn-lt"/>
                <a:cs typeface="+mn-lt"/>
              </a:rPr>
              <a:t> feature is the most important feature, indicating that whether the room type is an </a:t>
            </a:r>
            <a:r>
              <a:rPr lang="en-US" sz="1800" b="1">
                <a:solidFill>
                  <a:srgbClr val="00694C"/>
                </a:solidFill>
                <a:ea typeface="+mn-lt"/>
                <a:cs typeface="+mn-lt"/>
              </a:rPr>
              <a:t>entire home/apartment</a:t>
            </a:r>
            <a:r>
              <a:rPr lang="en-US" sz="1800">
                <a:solidFill>
                  <a:srgbClr val="00694C"/>
                </a:solidFill>
                <a:ea typeface="+mn-lt"/>
                <a:cs typeface="+mn-lt"/>
              </a:rPr>
              <a:t> has the highest impact on predicting price.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</a:pPr>
            <a:endParaRPr lang="en-US" sz="1800">
              <a:solidFill>
                <a:srgbClr val="00694C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Features related to size,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+mn-lt"/>
                <a:cs typeface="+mn-lt"/>
                <a:sym typeface="Raleway Semi-Bold"/>
              </a:rPr>
              <a:t>such as </a:t>
            </a:r>
            <a:r>
              <a:rPr lang="en-US" sz="1800" b="1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accommodates and beds</a:t>
            </a:r>
            <a:r>
              <a:rPr lang="en-US" sz="1800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 follow as significant contributors, likely because they directly relate to the capacity and suitability of the listing for guests.</a:t>
            </a:r>
            <a:endParaRPr lang="en-US" sz="1800">
              <a:solidFill>
                <a:srgbClr val="00694C"/>
              </a:solidFill>
              <a:latin typeface="Raleway Semi-Bold"/>
              <a:ea typeface="+mn-lt"/>
              <a:cs typeface="+mn-lt"/>
            </a:endParaRPr>
          </a:p>
          <a:p>
            <a:pPr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</a:pP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285750" indent="-28575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285750" indent="-28575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</p:txBody>
      </p:sp>
      <p:pic>
        <p:nvPicPr>
          <p:cNvPr id="4" name="Picture 3" descr="A graph with blue bars&#10;&#10;Description automatically generated">
            <a:extLst>
              <a:ext uri="{FF2B5EF4-FFF2-40B4-BE49-F238E27FC236}">
                <a16:creationId xmlns:a16="http://schemas.microsoft.com/office/drawing/2014/main" id="{6D920B79-97A9-DAD6-9FBF-495D89F4C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27" y="867508"/>
            <a:ext cx="7878607" cy="59553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1501" y="2163128"/>
            <a:ext cx="3528999" cy="4227401"/>
            <a:chOff x="0" y="-38100"/>
            <a:chExt cx="1394172" cy="13404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77111" y="232957"/>
            <a:ext cx="9237779" cy="1484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ts val="6025"/>
              </a:lnSpc>
            </a:pPr>
            <a:r>
              <a:rPr lang="en-US" sz="45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Main challenges </a:t>
            </a:r>
          </a:p>
          <a:p>
            <a:pPr marL="0" lvl="1" indent="0" algn="ctr">
              <a:lnSpc>
                <a:spcPts val="6025"/>
              </a:lnSpc>
            </a:pPr>
            <a:r>
              <a:rPr lang="en-US" sz="45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identified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5800" y="2152851"/>
            <a:ext cx="3528999" cy="4227401"/>
            <a:chOff x="0" y="-38100"/>
            <a:chExt cx="1394172" cy="13404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77201" y="2152847"/>
            <a:ext cx="3528999" cy="4237681"/>
            <a:chOff x="0" y="-38100"/>
            <a:chExt cx="1394172" cy="13404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1818" y="2048996"/>
            <a:ext cx="801679" cy="83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ts val="7200"/>
              </a:lnSpc>
            </a:pPr>
            <a:r>
              <a:rPr lang="en-US" sz="4500" b="1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FDD871F6-2423-C6CA-581E-AE1934BA131B}"/>
              </a:ext>
            </a:extLst>
          </p:cNvPr>
          <p:cNvSpPr txBox="1"/>
          <p:nvPr/>
        </p:nvSpPr>
        <p:spPr>
          <a:xfrm>
            <a:off x="5553009" y="2069041"/>
            <a:ext cx="801679" cy="83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ts val="7200"/>
              </a:lnSpc>
            </a:pPr>
            <a:r>
              <a:rPr lang="en-US" sz="4500" b="1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67C9CB4-4273-FCC5-E668-34B9C810AA87}"/>
              </a:ext>
            </a:extLst>
          </p:cNvPr>
          <p:cNvSpPr txBox="1"/>
          <p:nvPr/>
        </p:nvSpPr>
        <p:spPr>
          <a:xfrm>
            <a:off x="9340860" y="2025529"/>
            <a:ext cx="801679" cy="83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ts val="7200"/>
              </a:lnSpc>
            </a:pPr>
            <a:r>
              <a:rPr lang="en-US" sz="4500" b="1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5BA6CA-2140-07EF-EF25-E4761A33170E}"/>
              </a:ext>
            </a:extLst>
          </p:cNvPr>
          <p:cNvSpPr txBox="1"/>
          <p:nvPr/>
        </p:nvSpPr>
        <p:spPr>
          <a:xfrm>
            <a:off x="4491965" y="3019745"/>
            <a:ext cx="3208070" cy="31188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Data Modelling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Identifying the right scaling or standardization technique for numeric variables and labels </a:t>
            </a:r>
            <a:r>
              <a:rPr lang="en-US" sz="1800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to avoid </a:t>
            </a:r>
            <a:r>
              <a:rPr lang="en-US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introducing </a:t>
            </a:r>
            <a:r>
              <a:rPr lang="en-US" sz="1800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bias</a:t>
            </a:r>
            <a:r>
              <a:rPr lang="en-US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 into the model.</a:t>
            </a:r>
            <a:endParaRPr lang="en-US" sz="1800">
              <a:solidFill>
                <a:srgbClr val="00694C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Creating </a:t>
            </a:r>
            <a:r>
              <a:rPr lang="en-US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the correct interaction features that enhance accuracy.</a:t>
            </a:r>
            <a:endParaRPr lang="en-US">
              <a:solidFill>
                <a:srgbClr val="00694C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F8E7625-41FF-B08E-8EB9-97BDE9DBF7D9}"/>
              </a:ext>
            </a:extLst>
          </p:cNvPr>
          <p:cNvSpPr txBox="1"/>
          <p:nvPr/>
        </p:nvSpPr>
        <p:spPr>
          <a:xfrm>
            <a:off x="883579" y="2934064"/>
            <a:ext cx="3080060" cy="330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Dataset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High Prevalence of Null values in </a:t>
            </a:r>
            <a:r>
              <a:rPr lang="en-US" sz="1800" b="1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host_response_rate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and </a:t>
            </a:r>
            <a:r>
              <a:rPr lang="en-US" sz="1800" b="1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host_acceptance_rate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hindered analysis of key host metrics.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+mn-lt"/>
                <a:cs typeface="+mn-lt"/>
                <a:sym typeface="Raleway Semi-Bold"/>
              </a:rPr>
              <a:t>Missing booking dates impacted the accuracy of predictive price modeling. (Seasonal trend)</a:t>
            </a:r>
            <a:endParaRPr lang="en-US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92739B2A-7A59-F034-D601-7087D407FF85}"/>
              </a:ext>
            </a:extLst>
          </p:cNvPr>
          <p:cNvSpPr txBox="1"/>
          <p:nvPr/>
        </p:nvSpPr>
        <p:spPr>
          <a:xfrm>
            <a:off x="8201669" y="3094412"/>
            <a:ext cx="30800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Environmental/Platform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We could not properly perform hyperparameter tuning due to R Studio's limited RAM.</a:t>
            </a:r>
          </a:p>
        </p:txBody>
      </p:sp>
    </p:spTree>
    <p:extLst>
      <p:ext uri="{BB962C8B-B14F-4D97-AF65-F5344CB8AC3E}">
        <p14:creationId xmlns:p14="http://schemas.microsoft.com/office/powerpoint/2010/main" val="13189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043" y="386895"/>
            <a:ext cx="5283200" cy="718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6025"/>
              </a:lnSpc>
            </a:pPr>
            <a:r>
              <a:rPr lang="en-US" sz="45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Conclusions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7613151" y="1019433"/>
            <a:ext cx="4152101" cy="5453286"/>
          </a:xfrm>
          <a:custGeom>
            <a:avLst/>
            <a:gdLst/>
            <a:ahLst/>
            <a:cxnLst/>
            <a:rect l="l" t="t" r="r" b="b"/>
            <a:pathLst>
              <a:path w="6663549" h="7228702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6C372AE-1D99-8F08-7F44-68F7E6F173C3}"/>
              </a:ext>
            </a:extLst>
          </p:cNvPr>
          <p:cNvSpPr txBox="1"/>
          <p:nvPr/>
        </p:nvSpPr>
        <p:spPr>
          <a:xfrm>
            <a:off x="328773" y="1291472"/>
            <a:ext cx="6734177" cy="2646878"/>
          </a:xfrm>
          <a:prstGeom prst="rect">
            <a:avLst/>
          </a:prstGeom>
          <a:solidFill>
            <a:srgbClr val="FBF6F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Key Observations:</a:t>
            </a: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Entire homes dominate: These are the most popular and profitable listing types.</a:t>
            </a: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Price and location matter: Coastal areas and luxury neighborhoods command premium prices.</a:t>
            </a: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Super Hosts excel: They maintain high ratings and attract more guests.</a:t>
            </a: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Reviews drive success: Positive reviews lead to more bookings and higher income.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40C58355-FB29-6CAD-3144-D94442FBF4DB}"/>
              </a:ext>
            </a:extLst>
          </p:cNvPr>
          <p:cNvSpPr txBox="1"/>
          <p:nvPr/>
        </p:nvSpPr>
        <p:spPr>
          <a:xfrm>
            <a:off x="328773" y="4115893"/>
            <a:ext cx="6750124" cy="959237"/>
          </a:xfrm>
          <a:prstGeom prst="rect">
            <a:avLst/>
          </a:prstGeom>
          <a:solidFill>
            <a:srgbClr val="FBF6F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Best Model: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Random Forest price prediction models outperform others with the lowest RMSE (0.38) and highest R² (0.59).</a:t>
            </a:r>
            <a:endParaRPr lang="en-US" sz="180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7C69036-3791-16DB-958C-7C6EFEBB28C5}"/>
              </a:ext>
            </a:extLst>
          </p:cNvPr>
          <p:cNvSpPr txBox="1"/>
          <p:nvPr/>
        </p:nvSpPr>
        <p:spPr>
          <a:xfrm>
            <a:off x="328773" y="5288666"/>
            <a:ext cx="6750124" cy="1236236"/>
          </a:xfrm>
          <a:prstGeom prst="rect">
            <a:avLst/>
          </a:prstGeom>
          <a:solidFill>
            <a:srgbClr val="FBF6F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Future Improvements: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Improve missing data imputation, add interaction and seasonal features, optimize hyperparameters, and test advanced models like GBT and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XGBoost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to boost prediction accuracy.</a:t>
            </a:r>
          </a:p>
        </p:txBody>
      </p:sp>
    </p:spTree>
    <p:extLst>
      <p:ext uri="{BB962C8B-B14F-4D97-AF65-F5344CB8AC3E}">
        <p14:creationId xmlns:p14="http://schemas.microsoft.com/office/powerpoint/2010/main" val="326976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>
            <a:off x="-615861" y="-522171"/>
            <a:ext cx="7902341" cy="7902341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" name="TextBox 3"/>
          <p:cNvSpPr txBox="1"/>
          <p:nvPr/>
        </p:nvSpPr>
        <p:spPr>
          <a:xfrm>
            <a:off x="812800" y="1764508"/>
            <a:ext cx="5429668" cy="3475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8888"/>
              </a:lnSpc>
            </a:pPr>
            <a:r>
              <a:rPr lang="en-US" sz="9875" b="1" spc="-45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0704" y="5838189"/>
            <a:ext cx="5884505" cy="471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ts val="1800"/>
              </a:lnSpc>
            </a:pPr>
            <a:r>
              <a:rPr lang="en-US" sz="2000" spc="-92">
                <a:solidFill>
                  <a:srgbClr val="00694C"/>
                </a:solidFill>
                <a:ea typeface="+mn-lt"/>
                <a:cs typeface="+mn-lt"/>
                <a:sym typeface="Raleway Medium"/>
              </a:rPr>
              <a:t>https://github.com/snehilsarkar97/Airbnb-Price-Prediction-and-Business-Insights-Through-R-and-Machine-Learning</a:t>
            </a:r>
            <a:endParaRPr lang="en-US" sz="2000" i="1" spc="-92">
              <a:solidFill>
                <a:srgbClr val="00694C"/>
              </a:solidFill>
              <a:ea typeface="+mn-lt"/>
              <a:cs typeface="+mn-l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911772" y="917691"/>
            <a:ext cx="3707605" cy="5022618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pic>
        <p:nvPicPr>
          <p:cNvPr id="7" name="Graphic 6" descr="Question Mark outline">
            <a:extLst>
              <a:ext uri="{FF2B5EF4-FFF2-40B4-BE49-F238E27FC236}">
                <a16:creationId xmlns:a16="http://schemas.microsoft.com/office/drawing/2014/main" id="{4E188F73-F308-8F50-091E-A4A967F32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4977" y="690937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A50ABA-DB47-81C6-87CD-ECDC163F626F}"/>
              </a:ext>
            </a:extLst>
          </p:cNvPr>
          <p:cNvSpPr txBox="1"/>
          <p:nvPr/>
        </p:nvSpPr>
        <p:spPr>
          <a:xfrm>
            <a:off x="10722352" y="1608628"/>
            <a:ext cx="1021010" cy="240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1800"/>
              </a:lnSpc>
            </a:pPr>
            <a:r>
              <a:rPr lang="en-US" sz="2000" i="1" spc="-92">
                <a:solidFill>
                  <a:srgbClr val="00694C"/>
                </a:solidFill>
                <a:ea typeface="+mn-lt"/>
                <a:cs typeface="+mn-lt"/>
                <a:sym typeface="Raleway Medium"/>
              </a:rPr>
              <a:t>Questions</a:t>
            </a:r>
            <a:endParaRPr lang="en-US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4706A2-CA4E-9759-8D3A-FE0FE0AC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72691" y="1818525"/>
            <a:ext cx="6489843" cy="4479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B525A769-3E9D-C632-5220-1E0E46616D41}"/>
              </a:ext>
            </a:extLst>
          </p:cNvPr>
          <p:cNvSpPr txBox="1"/>
          <p:nvPr/>
        </p:nvSpPr>
        <p:spPr>
          <a:xfrm>
            <a:off x="568960" y="217226"/>
            <a:ext cx="1154427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5000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 to Airbnb: Rapid Growth and Emerging Challenges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C00BA22-3C95-026B-EE76-F79D7A28A01B}"/>
              </a:ext>
            </a:extLst>
          </p:cNvPr>
          <p:cNvSpPr txBox="1"/>
          <p:nvPr/>
        </p:nvSpPr>
        <p:spPr>
          <a:xfrm>
            <a:off x="836086" y="1900717"/>
            <a:ext cx="2965350" cy="1492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  <a:sym typeface="Raleway Semi-Bold"/>
              </a:rPr>
              <a:t>Why is LA so significant?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  <a:sym typeface="Raleway Semi-Bold"/>
              </a:rPr>
              <a:t>Tourism Appeal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  <a:sym typeface="Raleway Semi-Bold"/>
              </a:rPr>
              <a:t>Higher Rental Rates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  <a:sym typeface="Raleway Semi-Bold"/>
              </a:rPr>
              <a:t>Year-Round Demand</a:t>
            </a:r>
            <a:endParaRPr lang="en-US" sz="1800">
              <a:solidFill>
                <a:srgbClr val="00694C"/>
              </a:solidFill>
              <a:latin typeface="Raleway Semi-Bold" panose="020B0604020202020204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C379D-71C6-444D-762E-D4F3E442F927}"/>
              </a:ext>
            </a:extLst>
          </p:cNvPr>
          <p:cNvSpPr txBox="1"/>
          <p:nvPr/>
        </p:nvSpPr>
        <p:spPr>
          <a:xfrm>
            <a:off x="836086" y="3745463"/>
            <a:ext cx="2739321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Dataset Overview</a:t>
            </a:r>
            <a:endParaRPr lang="en-US" sz="1800" b="1">
              <a:latin typeface="Raleway Semi-Bold" panose="020B0604020202020204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Unit of Analysis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Listing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Host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Pricing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Reviews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Neighborhood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9599" y="246689"/>
            <a:ext cx="7448761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5340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Platform and Data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599" y="1074347"/>
            <a:ext cx="687224" cy="699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6025"/>
              </a:lnSpc>
            </a:pPr>
            <a:r>
              <a:rPr lang="en-US" sz="4000" b="1" spc="-30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28968" y="1218182"/>
            <a:ext cx="4623370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Data Cleaning Steps: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Column Renaming</a:t>
            </a:r>
            <a:r>
              <a:rPr lang="en-US" sz="1800" i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Standardized column names for consistency.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Handling Missing Values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Imputed review scores with the mean.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Addressing Price Outliers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Managed outliers using the IQR method.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43666" y="920236"/>
            <a:ext cx="687225" cy="699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6025"/>
              </a:lnSpc>
            </a:pPr>
            <a:r>
              <a:rPr lang="en-US" sz="4000" b="1" spc="-30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pic>
        <p:nvPicPr>
          <p:cNvPr id="1026" name="Picture 2" descr="Data analysis with tidyverse">
            <a:extLst>
              <a:ext uri="{FF2B5EF4-FFF2-40B4-BE49-F238E27FC236}">
                <a16:creationId xmlns:a16="http://schemas.microsoft.com/office/drawing/2014/main" id="{2BB14349-3000-CC68-C7D6-4745ACFC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68" y="3490251"/>
            <a:ext cx="4522197" cy="312106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21C787E1-2C8D-49E2-18AF-EC8C844DF368}"/>
              </a:ext>
            </a:extLst>
          </p:cNvPr>
          <p:cNvSpPr txBox="1"/>
          <p:nvPr/>
        </p:nvSpPr>
        <p:spPr>
          <a:xfrm>
            <a:off x="1141542" y="1259279"/>
            <a:ext cx="5448443" cy="605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Platform: 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Analysis performed in RStudio.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28237E62-34A2-91B5-8ADA-CBAB95B93BFB}"/>
              </a:ext>
            </a:extLst>
          </p:cNvPr>
          <p:cNvSpPr txBox="1"/>
          <p:nvPr/>
        </p:nvSpPr>
        <p:spPr>
          <a:xfrm>
            <a:off x="359598" y="2059142"/>
            <a:ext cx="687225" cy="699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6025"/>
              </a:lnSpc>
            </a:pPr>
            <a:r>
              <a:rPr lang="en-US" sz="4000" b="1" spc="-30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6511C856-57DC-2B27-1C03-D1E02EBF3206}"/>
              </a:ext>
            </a:extLst>
          </p:cNvPr>
          <p:cNvSpPr txBox="1"/>
          <p:nvPr/>
        </p:nvSpPr>
        <p:spPr>
          <a:xfrm>
            <a:off x="1046823" y="2341503"/>
            <a:ext cx="5448443" cy="350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Key Libraries Used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readxl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Importing Excel files.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tidyverse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&amp; </a:t>
            </a: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tidyr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Data wrangling and cleaning.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leaflet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Interactive map visualizations.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ggcorrplot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Correlation visualization.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rpart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&amp; </a:t>
            </a:r>
            <a:r>
              <a:rPr lang="en-US" sz="1800" u="sng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rpart.plot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Decision tree creation and visualization.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rattle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Advanced decision tree plotting.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randomForest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Building random forest models.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caret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Model evaluation and validation.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ISLR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Datasets and tools for statistical learning. </a:t>
            </a:r>
          </a:p>
        </p:txBody>
      </p:sp>
    </p:spTree>
    <p:extLst>
      <p:ext uri="{BB962C8B-B14F-4D97-AF65-F5344CB8AC3E}">
        <p14:creationId xmlns:p14="http://schemas.microsoft.com/office/powerpoint/2010/main" val="2164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974CE0-9472-DCBE-5762-A40CC86F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64" y="1159981"/>
            <a:ext cx="6816291" cy="53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A74715A0-58BA-9113-C822-81586FEC0EB2}"/>
              </a:ext>
            </a:extLst>
          </p:cNvPr>
          <p:cNvSpPr txBox="1"/>
          <p:nvPr/>
        </p:nvSpPr>
        <p:spPr>
          <a:xfrm>
            <a:off x="353889" y="118203"/>
            <a:ext cx="11838111" cy="715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025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1. Popularity of Airbnb Properties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DDEB771-B5CF-C629-1F78-2FA777ACC3A3}"/>
              </a:ext>
            </a:extLst>
          </p:cNvPr>
          <p:cNvSpPr txBox="1"/>
          <p:nvPr/>
        </p:nvSpPr>
        <p:spPr>
          <a:xfrm>
            <a:off x="71920" y="1681571"/>
            <a:ext cx="4839128" cy="4134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Popularity Insights: </a:t>
            </a: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The plot highlights the popularity of Airbnb room types based on total reviews and average ratings.</a:t>
            </a: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Top Performers:</a:t>
            </a: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 Entire homes/apartments dominate with 1,146,571 reviews and an excellent average rating (4.83), followed by private rooms with 352,831 reviews and a strong average rating (4.81).</a:t>
            </a: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Key Takeaway:</a:t>
            </a: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 Entire homes/apartments and private rooms are nearly equally popular in terms of average ratings, though entire homes lead in review volume.</a:t>
            </a:r>
          </a:p>
        </p:txBody>
      </p:sp>
    </p:spTree>
    <p:extLst>
      <p:ext uri="{BB962C8B-B14F-4D97-AF65-F5344CB8AC3E}">
        <p14:creationId xmlns:p14="http://schemas.microsoft.com/office/powerpoint/2010/main" val="152738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5582" y="5389778"/>
            <a:ext cx="3518617" cy="2936446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" name="Freeform 3"/>
          <p:cNvSpPr/>
          <p:nvPr/>
        </p:nvSpPr>
        <p:spPr>
          <a:xfrm>
            <a:off x="-868184" y="-1588738"/>
            <a:ext cx="3107969" cy="3165523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DA28237-8C22-B1AB-DF30-5148F958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0" y="1455688"/>
            <a:ext cx="6178035" cy="498620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F5783B32-A60C-64B7-03F9-A92017EE0574}"/>
              </a:ext>
            </a:extLst>
          </p:cNvPr>
          <p:cNvSpPr txBox="1"/>
          <p:nvPr/>
        </p:nvSpPr>
        <p:spPr>
          <a:xfrm>
            <a:off x="152401" y="118203"/>
            <a:ext cx="12039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5000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 Distribution of Listing types by Neighborhood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91DD86E-2E81-5E27-9A16-3220A928659C}"/>
              </a:ext>
            </a:extLst>
          </p:cNvPr>
          <p:cNvSpPr txBox="1"/>
          <p:nvPr/>
        </p:nvSpPr>
        <p:spPr>
          <a:xfrm>
            <a:off x="152401" y="1371302"/>
            <a:ext cx="5036048" cy="532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Regional Distribution of Airbnb Listing Types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Each bar represents a region, showing the proportion of listing types (entire home, private room, shared room, hotel).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Percentages sum to 100% per region for easy comparison.</a:t>
            </a:r>
          </a:p>
          <a:p>
            <a:pPr marL="342900" indent="-342900" algn="l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Key Insights on Listing Types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Entire home/apartment dominates across all regions (over 75% of listings).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Private room listings are the second most common (20-25% per region).</a:t>
            </a:r>
          </a:p>
          <a:p>
            <a:pPr marL="342900" indent="-342900" algn="l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Rarity of Other Listing Types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Shared rooms and hotel rooms are scarce, making up less than 10% of listings in each region.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56854" y="1880171"/>
            <a:ext cx="4742746" cy="4678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Raleway Semi-Bold" panose="020B0604020202020204"/>
                <a:cs typeface="Raleway Semi-Bold" panose="020B0604020202020204"/>
                <a:sym typeface="Raleway Semi-Bold"/>
              </a:rPr>
              <a:t>Key Observations:</a:t>
            </a:r>
            <a:endParaRPr lang="en-US" sz="1800">
              <a:latin typeface="Raleway Semi-Bold" panose="020B0604020202020204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Top Super Hosts have exceptionally high review scores, ranging from </a:t>
            </a: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4.96 to 5.00</a:t>
            </a: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, demonstrating strong guest satisfaction.</a:t>
            </a:r>
            <a:endParaRPr lang="en-US" sz="1800">
              <a:latin typeface="Raleway Semi-Bold" panose="020B0604020202020204"/>
              <a:ea typeface="Calibri" panose="020F0502020204030204"/>
              <a:cs typeface="Calibri" panose="020F0502020204030204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Hosts with </a:t>
            </a: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more reviews and listings </a:t>
            </a: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generally have slightly </a:t>
            </a: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lower review scores</a:t>
            </a: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, as managing more listings may present challenges in maintaining consistency, potentially affecting review scores.</a:t>
            </a:r>
            <a:endParaRPr lang="en-US" sz="1800">
              <a:latin typeface="Raleway Semi-Bold" panose="020B0604020202020204"/>
              <a:ea typeface="Calibri" panose="020F0502020204030204"/>
              <a:cs typeface="Calibri" panose="020F0502020204030204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Hosts with </a:t>
            </a: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fewer listings</a:t>
            </a: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 generally have </a:t>
            </a: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higher review scores</a:t>
            </a: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 because they can focus on providing personalized experiences, which often leads to higher ratings.</a:t>
            </a:r>
            <a:endParaRPr lang="en-US" sz="1800">
              <a:latin typeface="Raleway Semi-Bold" panose="020B060402020202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Picture 6" descr="A graph with colorful dots&#10;&#10;Description automatically generated">
            <a:extLst>
              <a:ext uri="{FF2B5EF4-FFF2-40B4-BE49-F238E27FC236}">
                <a16:creationId xmlns:a16="http://schemas.microsoft.com/office/drawing/2014/main" id="{D7F90F3C-6869-883A-651F-BEDEA8E4F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601" y="1884485"/>
            <a:ext cx="6922088" cy="4516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67E20-6C66-EE50-8E73-CA56739C3185}"/>
              </a:ext>
            </a:extLst>
          </p:cNvPr>
          <p:cNvSpPr txBox="1"/>
          <p:nvPr/>
        </p:nvSpPr>
        <p:spPr>
          <a:xfrm>
            <a:off x="256855" y="129067"/>
            <a:ext cx="11664834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500" b="1">
                <a:solidFill>
                  <a:srgbClr val="00694C"/>
                </a:solidFill>
                <a:latin typeface="Raleway Medium"/>
                <a:ea typeface="Calibri"/>
                <a:cs typeface="Calibri"/>
              </a:rPr>
              <a:t>3. Super</a:t>
            </a:r>
            <a:r>
              <a:rPr lang="en-US" sz="4500" b="1">
                <a:solidFill>
                  <a:srgbClr val="00694C"/>
                </a:solidFill>
                <a:latin typeface="Raleway Medium"/>
                <a:ea typeface="+mn-lt"/>
                <a:cs typeface="+mn-lt"/>
              </a:rPr>
              <a:t> Hosts: Correlation Between Listings, Review, and Number of Reviews</a:t>
            </a:r>
            <a:endParaRPr lang="en-US" sz="4500" b="1">
              <a:latin typeface="Raleway Medium"/>
              <a:ea typeface="+mn-lt"/>
              <a:cs typeface="+mn-lt"/>
            </a:endParaRPr>
          </a:p>
          <a:p>
            <a:endParaRPr lang="en-US" sz="4800">
              <a:latin typeface="Raleway Medium"/>
              <a:ea typeface="Calibri"/>
              <a:cs typeface="Calibri"/>
            </a:endParaRPr>
          </a:p>
          <a:p>
            <a:endParaRPr lang="en-US" sz="4800">
              <a:latin typeface="Raleway Bold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202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09780" y="1506913"/>
            <a:ext cx="5788280" cy="411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Key Observations:</a:t>
            </a:r>
            <a:endParaRPr lang="en-US" sz="1800" b="1">
              <a:solidFill>
                <a:srgbClr val="00694C"/>
              </a:solidFill>
              <a:latin typeface="Raleway Semi-Bold" panose="020B0604020202020204" charset="0"/>
              <a:ea typeface="Raleway Semi-Bold"/>
              <a:cs typeface="Raleway Semi-Bold"/>
            </a:endParaRP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Entire homes/apartments have the highest median price ($200) with outliers exceeding $400, ideal for families and luxury travelers.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Semi-Bold"/>
              <a:cs typeface="Raleway Semi-Bold"/>
            </a:endParaRP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Hotel rooms have a median price of $150, with a consistent price range, making them suitable for mid-range travelers.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Semi-Bold"/>
              <a:cs typeface="Raleway Semi-Bold"/>
            </a:endParaRP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Private rooms are more affordable, with a median price of $75, appealing to solo travelers or couples.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Semi-Bold"/>
              <a:cs typeface="Raleway Semi-Bold"/>
            </a:endParaRP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Shared rooms are the cheapest option, with a median price under $50, attracting budget-conscious guests.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Semi-Bold"/>
              <a:cs typeface="Raleway Semi-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1A3DF9B-AC8D-26F9-2A46-8FB0911E87BF}"/>
              </a:ext>
            </a:extLst>
          </p:cNvPr>
          <p:cNvSpPr txBox="1"/>
          <p:nvPr/>
        </p:nvSpPr>
        <p:spPr>
          <a:xfrm>
            <a:off x="812799" y="6231143"/>
            <a:ext cx="11123755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Insight: </a:t>
            </a: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Entire homes dominate the high-end market, while shared rooms cater to budget travelers.</a:t>
            </a:r>
          </a:p>
        </p:txBody>
      </p:sp>
      <p:pic>
        <p:nvPicPr>
          <p:cNvPr id="7" name="Picture 6" descr="A diagram of a number of rooms&#10;&#10;Description automatically generated with medium confidence">
            <a:extLst>
              <a:ext uri="{FF2B5EF4-FFF2-40B4-BE49-F238E27FC236}">
                <a16:creationId xmlns:a16="http://schemas.microsoft.com/office/drawing/2014/main" id="{17626E2D-2E9C-9754-D43A-F0251A3C4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252" y="1191802"/>
            <a:ext cx="5556303" cy="474666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accent6"/>
            </a:outerShdw>
            <a:softEdge rad="0"/>
          </a:effec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0957C418-CCB3-54A4-622D-B5A5A4168A6A}"/>
              </a:ext>
            </a:extLst>
          </p:cNvPr>
          <p:cNvSpPr txBox="1"/>
          <p:nvPr/>
        </p:nvSpPr>
        <p:spPr>
          <a:xfrm>
            <a:off x="602247" y="191683"/>
            <a:ext cx="9754104" cy="715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025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4. Price Distribution by Room Type</a:t>
            </a:r>
          </a:p>
        </p:txBody>
      </p:sp>
    </p:spTree>
    <p:extLst>
      <p:ext uri="{BB962C8B-B14F-4D97-AF65-F5344CB8AC3E}">
        <p14:creationId xmlns:p14="http://schemas.microsoft.com/office/powerpoint/2010/main" val="413417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>
            <a:off x="-615862" y="-522173"/>
            <a:ext cx="8578334" cy="7902341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" name="TextBox 3"/>
          <p:cNvSpPr txBox="1"/>
          <p:nvPr/>
        </p:nvSpPr>
        <p:spPr>
          <a:xfrm>
            <a:off x="143838" y="-156761"/>
            <a:ext cx="10140592" cy="1009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8888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5. Airbnb Prices by LA Neighborhoods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3CC75C5F-BF96-A6AD-A931-CCFFEE35A31A}"/>
              </a:ext>
            </a:extLst>
          </p:cNvPr>
          <p:cNvSpPr txBox="1"/>
          <p:nvPr/>
        </p:nvSpPr>
        <p:spPr>
          <a:xfrm>
            <a:off x="8065214" y="1739679"/>
            <a:ext cx="3982948" cy="4337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1800"/>
              </a:lnSpc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Medium"/>
                <a:cs typeface="Raleway Medium"/>
                <a:sym typeface="Raleway Medium"/>
              </a:rPr>
              <a:t>Key Observations:</a:t>
            </a:r>
            <a:endParaRPr lang="en-US" sz="1800" b="1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  <a:p>
            <a:pPr marL="0" lvl="1" indent="0" algn="l">
              <a:lnSpc>
                <a:spcPts val="1800"/>
              </a:lnSpc>
            </a:pPr>
            <a:endParaRPr lang="en-US" sz="1800" b="1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  <a:p>
            <a:pPr marL="457200" lvl="1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Medium"/>
                <a:cs typeface="Raleway Medium"/>
                <a:sym typeface="Raleway Medium"/>
              </a:rPr>
              <a:t>Coastal neighborhoods like Malibu, Santa Monica, and areas closer to national parks command premium prices due to scenic views and tourist demand.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  <a:p>
            <a:pPr marL="457200" lvl="1" indent="-457200" algn="l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Medium"/>
                <a:cs typeface="Raleway Medium"/>
                <a:sym typeface="Raleway Medium"/>
              </a:rPr>
              <a:t>Luxury areas like Hidden Hills, popular for celebrity residents, rank among the most expensive locations.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  <a:p>
            <a:pPr marL="457200" lvl="1" indent="-457200" algn="l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Medium"/>
                <a:cs typeface="Raleway Medium"/>
                <a:sym typeface="Raleway Medium"/>
              </a:rPr>
              <a:t>Inland neighborhoods, further from attractions, offer significantly lower average prices.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  <a:p>
            <a:pPr marL="0" lvl="1" indent="0" algn="l">
              <a:lnSpc>
                <a:spcPts val="1800"/>
              </a:lnSpc>
            </a:pPr>
            <a:endParaRPr lang="en-US" sz="1800" b="1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282F6-2055-8865-1A69-71B4D9E22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63" y="950903"/>
            <a:ext cx="7909616" cy="5737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552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854" y="158412"/>
            <a:ext cx="11733087" cy="1372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ts val="5525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6. Correlation between the number of reviews and overall ratings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6854" y="1880171"/>
            <a:ext cx="5178175" cy="3885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Key Observations: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 positive slope highlights that higher ratings are associated with more reviews within each timeframe, indicating that well-rated hosts attract more guest feedback.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Slopes for the last 12 months and overall periods show fewer recent reviews, as indicated by the flatter slope for the last 30 days.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Strong positive trends across all timeframes show that higher-rated hosts consistently receive more reviews, regardless of review timing.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BF4EDE-5587-15F7-B61C-760394036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030" y="1530775"/>
            <a:ext cx="6500116" cy="5075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36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Porwal, Ayushi</dc:creator>
  <cp:revision>1</cp:revision>
  <dcterms:created xsi:type="dcterms:W3CDTF">2024-11-24T22:16:31Z</dcterms:created>
  <dcterms:modified xsi:type="dcterms:W3CDTF">2024-12-05T02:48:07Z</dcterms:modified>
</cp:coreProperties>
</file>